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9" r:id="rId4"/>
    <p:sldId id="262" r:id="rId5"/>
    <p:sldId id="263" r:id="rId6"/>
    <p:sldId id="264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34C0-C5E9-4535-88E3-8143216EA6E5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962CA8F2-FEE6-4842-9C12-044F4C51E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64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34C0-C5E9-4535-88E3-8143216EA6E5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962CA8F2-FEE6-4842-9C12-044F4C51E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42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34C0-C5E9-4535-88E3-8143216EA6E5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962CA8F2-FEE6-4842-9C12-044F4C51E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089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34C0-C5E9-4535-88E3-8143216EA6E5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962CA8F2-FEE6-4842-9C12-044F4C51E894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9871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34C0-C5E9-4535-88E3-8143216EA6E5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962CA8F2-FEE6-4842-9C12-044F4C51E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571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34C0-C5E9-4535-88E3-8143216EA6E5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A8F2-FEE6-4842-9C12-044F4C51E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150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34C0-C5E9-4535-88E3-8143216EA6E5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A8F2-FEE6-4842-9C12-044F4C51E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803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34C0-C5E9-4535-88E3-8143216EA6E5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A8F2-FEE6-4842-9C12-044F4C51E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268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009434C0-C5E9-4535-88E3-8143216EA6E5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962CA8F2-FEE6-4842-9C12-044F4C51E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777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34C0-C5E9-4535-88E3-8143216EA6E5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A8F2-FEE6-4842-9C12-044F4C51E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078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34C0-C5E9-4535-88E3-8143216EA6E5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962CA8F2-FEE6-4842-9C12-044F4C51E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914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34C0-C5E9-4535-88E3-8143216EA6E5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A8F2-FEE6-4842-9C12-044F4C51E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53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34C0-C5E9-4535-88E3-8143216EA6E5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A8F2-FEE6-4842-9C12-044F4C51E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448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34C0-C5E9-4535-88E3-8143216EA6E5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A8F2-FEE6-4842-9C12-044F4C51E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88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34C0-C5E9-4535-88E3-8143216EA6E5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A8F2-FEE6-4842-9C12-044F4C51E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718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34C0-C5E9-4535-88E3-8143216EA6E5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A8F2-FEE6-4842-9C12-044F4C51E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716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34C0-C5E9-4535-88E3-8143216EA6E5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A8F2-FEE6-4842-9C12-044F4C51E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85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434C0-C5E9-4535-88E3-8143216EA6E5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CA8F2-FEE6-4842-9C12-044F4C51E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334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2BECE-EB0B-49E3-8071-A3242C5E16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Totalitarianism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1123DA-2505-4B5A-A8E0-82226757F1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Complete and Total Control</a:t>
            </a:r>
          </a:p>
        </p:txBody>
      </p:sp>
    </p:spTree>
    <p:extLst>
      <p:ext uri="{BB962C8B-B14F-4D97-AF65-F5344CB8AC3E}">
        <p14:creationId xmlns:p14="http://schemas.microsoft.com/office/powerpoint/2010/main" val="1101778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7D0669C1-CDCE-41C7-A9AB-65D9119F8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74" name="Rectangle 73">
              <a:extLst>
                <a:ext uri="{FF2B5EF4-FFF2-40B4-BE49-F238E27FC236}">
                  <a16:creationId xmlns:a16="http://schemas.microsoft.com/office/drawing/2014/main" id="{1F80B4EE-271C-45C6-9338-555D3B0C4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6FCF3DCC-E585-4F88-8F8B-4EABFEF062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F1AACF4D-AF22-463C-97CE-C34F0783C0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99753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D94DC8-7E5F-4971-B24A-E0A507C88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632247" cy="1080938"/>
          </a:xfrm>
        </p:spPr>
        <p:txBody>
          <a:bodyPr>
            <a:normAutofit/>
          </a:bodyPr>
          <a:lstStyle/>
          <a:p>
            <a:r>
              <a:rPr lang="en-US" dirty="0"/>
              <a:t>We have seen authoritarianism before… </a:t>
            </a: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6524329A-37E7-4025-B6E9-A97D40536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6492240" cy="26171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ED33F-20FF-4FE8-B469-1C5E48652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5632246" cy="3599316"/>
          </a:xfrm>
        </p:spPr>
        <p:txBody>
          <a:bodyPr>
            <a:normAutofit/>
          </a:bodyPr>
          <a:lstStyle/>
          <a:p>
            <a:r>
              <a:rPr lang="en-US" sz="3200" dirty="0"/>
              <a:t>Highly concentrated centralized power</a:t>
            </a:r>
          </a:p>
          <a:p>
            <a:r>
              <a:rPr lang="en-US" sz="3200" dirty="0"/>
              <a:t>No democracy</a:t>
            </a:r>
          </a:p>
          <a:p>
            <a:r>
              <a:rPr lang="en-US" sz="3200" dirty="0"/>
              <a:t>One authority figure or figures</a:t>
            </a:r>
          </a:p>
          <a:p>
            <a:r>
              <a:rPr lang="en-US" sz="3200" dirty="0"/>
              <a:t>Full political power</a:t>
            </a:r>
          </a:p>
          <a:p>
            <a:endParaRPr lang="en-US" sz="2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1B00AE2-8ED7-49EC-A27B-28D6EE19CF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1" r="-1" b="44888"/>
          <a:stretch/>
        </p:blipFill>
        <p:spPr bwMode="auto">
          <a:xfrm>
            <a:off x="6984387" y="484632"/>
            <a:ext cx="4719805" cy="2836084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tto von Bismarck | MY HERO">
            <a:extLst>
              <a:ext uri="{FF2B5EF4-FFF2-40B4-BE49-F238E27FC236}">
                <a16:creationId xmlns:a16="http://schemas.microsoft.com/office/drawing/2014/main" id="{AFBD7BDB-337A-48BE-B8CC-5984562255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85" r="3" b="35337"/>
          <a:stretch/>
        </p:blipFill>
        <p:spPr bwMode="auto">
          <a:xfrm>
            <a:off x="6984386" y="3632401"/>
            <a:ext cx="4719805" cy="2743530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7D0669C1-CDCE-41C7-A9AB-65D9119F8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74" name="Rectangle 73">
              <a:extLst>
                <a:ext uri="{FF2B5EF4-FFF2-40B4-BE49-F238E27FC236}">
                  <a16:creationId xmlns:a16="http://schemas.microsoft.com/office/drawing/2014/main" id="{1F80B4EE-271C-45C6-9338-555D3B0C4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6FCF3DCC-E585-4F88-8F8B-4EABFEF062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F1AACF4D-AF22-463C-97CE-C34F0783C0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99753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A47702-04ED-4FC4-89A8-8A9F5D44D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632247" cy="1080938"/>
          </a:xfrm>
        </p:spPr>
        <p:txBody>
          <a:bodyPr>
            <a:normAutofit/>
          </a:bodyPr>
          <a:lstStyle/>
          <a:p>
            <a:r>
              <a:rPr lang="en-US"/>
              <a:t>Totalitarianism</a:t>
            </a:r>
            <a:endParaRPr lang="en-US" dirty="0"/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6524329A-37E7-4025-B6E9-A97D40536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6492240" cy="26171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55709-6148-448D-B9BD-D8D16F5FE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2"/>
            <a:ext cx="5632246" cy="4521127"/>
          </a:xfrm>
        </p:spPr>
        <p:txBody>
          <a:bodyPr>
            <a:normAutofit/>
          </a:bodyPr>
          <a:lstStyle/>
          <a:p>
            <a:r>
              <a:rPr lang="en-US" sz="2000" dirty="0"/>
              <a:t>A heightened form of authoritarianism</a:t>
            </a:r>
          </a:p>
          <a:p>
            <a:r>
              <a:rPr lang="en-US" sz="2000" dirty="0"/>
              <a:t>Government in control over every aspect of public and private life</a:t>
            </a:r>
          </a:p>
          <a:p>
            <a:pPr lvl="1">
              <a:defRPr/>
            </a:pPr>
            <a:r>
              <a:rPr lang="en-US" altLang="en-US" dirty="0"/>
              <a:t>State FIRST</a:t>
            </a:r>
          </a:p>
          <a:p>
            <a:pPr lvl="1">
              <a:defRPr/>
            </a:pPr>
            <a:r>
              <a:rPr lang="en-US" altLang="en-US" dirty="0"/>
              <a:t>Anti-democratic/one party rule</a:t>
            </a:r>
          </a:p>
          <a:p>
            <a:pPr lvl="1">
              <a:defRPr/>
            </a:pPr>
            <a:r>
              <a:rPr lang="en-US" altLang="en-US" dirty="0"/>
              <a:t>Aggressive and militaristic</a:t>
            </a:r>
          </a:p>
          <a:p>
            <a:pPr lvl="1">
              <a:defRPr/>
            </a:pPr>
            <a:r>
              <a:rPr lang="en-US" altLang="en-US" dirty="0"/>
              <a:t>Powerful dictator unite people around proud heritage</a:t>
            </a:r>
          </a:p>
          <a:p>
            <a:pPr lvl="1">
              <a:defRPr/>
            </a:pPr>
            <a:r>
              <a:rPr lang="en-US" altLang="en-US" dirty="0"/>
              <a:t>Use threats and violence to achieve and hold power</a:t>
            </a:r>
          </a:p>
          <a:p>
            <a:pPr lvl="1">
              <a:defRPr/>
            </a:pPr>
            <a:r>
              <a:rPr lang="en-US" altLang="en-US" dirty="0"/>
              <a:t>Use of propaganda and censorship</a:t>
            </a:r>
          </a:p>
          <a:p>
            <a:pPr lvl="1">
              <a:defRPr/>
            </a:pPr>
            <a:r>
              <a:rPr lang="en-US" altLang="en-US" dirty="0"/>
              <a:t>Indoctrination of youth</a:t>
            </a:r>
          </a:p>
          <a:p>
            <a:pPr lvl="1">
              <a:defRPr/>
            </a:pPr>
            <a:r>
              <a:rPr lang="en-US" altLang="en-US" dirty="0"/>
              <a:t>State control of society</a:t>
            </a:r>
          </a:p>
          <a:p>
            <a:endParaRPr lang="en-US" sz="1600" dirty="0"/>
          </a:p>
        </p:txBody>
      </p:sp>
      <p:pic>
        <p:nvPicPr>
          <p:cNvPr id="2052" name="Picture 4" descr="Right-wing mayor bans historians from Benito Mussolini's hometown ...">
            <a:extLst>
              <a:ext uri="{FF2B5EF4-FFF2-40B4-BE49-F238E27FC236}">
                <a16:creationId xmlns:a16="http://schemas.microsoft.com/office/drawing/2014/main" id="{90A8CA78-B01F-4EC4-8A3C-B8831413BD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9" r="1" b="1"/>
          <a:stretch/>
        </p:blipFill>
        <p:spPr bwMode="auto">
          <a:xfrm>
            <a:off x="6984387" y="484632"/>
            <a:ext cx="4719805" cy="2836084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Joseph Stalin - Facts, Quotes &amp; World War II - Biography">
            <a:extLst>
              <a:ext uri="{FF2B5EF4-FFF2-40B4-BE49-F238E27FC236}">
                <a16:creationId xmlns:a16="http://schemas.microsoft.com/office/drawing/2014/main" id="{B2915B63-3849-43FB-B6D1-A77F60192E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85" r="4" b="20189"/>
          <a:stretch/>
        </p:blipFill>
        <p:spPr bwMode="auto">
          <a:xfrm>
            <a:off x="6984386" y="3632401"/>
            <a:ext cx="4719805" cy="2743530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271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Intellectual Sprawl — Last week, on Friday, October 2, 2015, Carole...">
            <a:extLst>
              <a:ext uri="{FF2B5EF4-FFF2-40B4-BE49-F238E27FC236}">
                <a16:creationId xmlns:a16="http://schemas.microsoft.com/office/drawing/2014/main" id="{669B7102-5AB5-4C94-BE3C-E000AACB0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9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859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7A865E47-4365-4F21-B8EA-13B2C12BC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72" name="Rectangle 71">
              <a:extLst>
                <a:ext uri="{FF2B5EF4-FFF2-40B4-BE49-F238E27FC236}">
                  <a16:creationId xmlns:a16="http://schemas.microsoft.com/office/drawing/2014/main" id="{0CE24988-BB27-40E5-A961-9FA7ED0DB9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80BDE80E-ADE0-4E16-8F80-306A15F4D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44564-5EE7-4FEE-A049-945DC8B90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2"/>
            <a:ext cx="5041628" cy="4206167"/>
          </a:xfrm>
        </p:spPr>
        <p:txBody>
          <a:bodyPr>
            <a:normAutofit/>
          </a:bodyPr>
          <a:lstStyle/>
          <a:p>
            <a:r>
              <a:rPr lang="en-US" sz="2000" dirty="0"/>
              <a:t>Secret police that monitored civilian activity</a:t>
            </a:r>
          </a:p>
          <a:p>
            <a:r>
              <a:rPr lang="en-US" sz="2000" dirty="0"/>
              <a:t>Swift punishments handed to “enemies of the state”</a:t>
            </a:r>
          </a:p>
          <a:p>
            <a:pPr lvl="1"/>
            <a:r>
              <a:rPr lang="en-US" dirty="0"/>
              <a:t>People that leaders blame when things go wrong</a:t>
            </a:r>
          </a:p>
          <a:p>
            <a:r>
              <a:rPr lang="en-US" sz="2000" dirty="0"/>
              <a:t>Soviet Union	</a:t>
            </a:r>
          </a:p>
          <a:p>
            <a:pPr lvl="1"/>
            <a:r>
              <a:rPr lang="en-US" dirty="0"/>
              <a:t>NKVD (will later become KGB)</a:t>
            </a:r>
          </a:p>
          <a:p>
            <a:r>
              <a:rPr lang="en-US" sz="2000" dirty="0"/>
              <a:t>Italy</a:t>
            </a:r>
          </a:p>
          <a:p>
            <a:pPr lvl="1"/>
            <a:r>
              <a:rPr lang="en-US" dirty="0"/>
              <a:t>OVRA</a:t>
            </a:r>
          </a:p>
          <a:p>
            <a:r>
              <a:rPr lang="en-US" sz="2000" dirty="0"/>
              <a:t>Germany</a:t>
            </a:r>
          </a:p>
          <a:p>
            <a:pPr lvl="1"/>
            <a:r>
              <a:rPr lang="en-US" dirty="0"/>
              <a:t>Gestapo</a:t>
            </a:r>
          </a:p>
        </p:txBody>
      </p:sp>
      <p:pic>
        <p:nvPicPr>
          <p:cNvPr id="4098" name="Picture 2" descr="Gestapo | History, Facts, &amp; Tactics | Britannica">
            <a:extLst>
              <a:ext uri="{FF2B5EF4-FFF2-40B4-BE49-F238E27FC236}">
                <a16:creationId xmlns:a16="http://schemas.microsoft.com/office/drawing/2014/main" id="{5A819E4C-B379-474E-A11E-E0C822BE6E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7" r="18457" b="-1"/>
          <a:stretch/>
        </p:blipFill>
        <p:spPr bwMode="auto">
          <a:xfrm>
            <a:off x="6096000" y="10"/>
            <a:ext cx="6092823" cy="6856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13BC1C09-8FD1-4619-B317-E9EED5E55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99753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C944C9-5D7B-4594-9E36-A80206F2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041629" cy="1080938"/>
          </a:xfrm>
        </p:spPr>
        <p:txBody>
          <a:bodyPr>
            <a:normAutofit/>
          </a:bodyPr>
          <a:lstStyle/>
          <a:p>
            <a:r>
              <a:rPr lang="en-US" dirty="0"/>
              <a:t>Police States</a:t>
            </a: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D3143E80-C928-46DB-9299-0BD06348A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6492240" cy="26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792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>
            <a:extLst>
              <a:ext uri="{FF2B5EF4-FFF2-40B4-BE49-F238E27FC236}">
                <a16:creationId xmlns:a16="http://schemas.microsoft.com/office/drawing/2014/main" id="{57AA472B-1F43-4674-A61E-6E2C6F412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76" name="Rectangle 75">
              <a:extLst>
                <a:ext uri="{FF2B5EF4-FFF2-40B4-BE49-F238E27FC236}">
                  <a16:creationId xmlns:a16="http://schemas.microsoft.com/office/drawing/2014/main" id="{FD8883E7-F374-489C-BFC4-05B6273ADB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69976594-4DE3-4E2F-A85F-76CFE9C32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E2D263F0-2680-4501-B419-0012D5713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99753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7B5C85-8A58-4929-9C45-1B331A5A3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632247" cy="1080938"/>
          </a:xfrm>
        </p:spPr>
        <p:txBody>
          <a:bodyPr>
            <a:normAutofit/>
          </a:bodyPr>
          <a:lstStyle/>
          <a:p>
            <a:r>
              <a:rPr lang="en-US" dirty="0"/>
              <a:t>Propaganda</a:t>
            </a: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39DEAF99-6143-45DD-A3D2-D7ACCD6AF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6492240" cy="26171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29D37-A262-4F19-93E5-0D2BD8176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2"/>
            <a:ext cx="5632246" cy="408424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Biased or incomplete info to sway public opinion</a:t>
            </a:r>
          </a:p>
          <a:p>
            <a:r>
              <a:rPr lang="en-US" dirty="0"/>
              <a:t>Soviet Union</a:t>
            </a:r>
          </a:p>
          <a:p>
            <a:pPr lvl="1"/>
            <a:r>
              <a:rPr lang="en-US" sz="2400" dirty="0"/>
              <a:t>Prisoners believed Stalin could help them </a:t>
            </a:r>
          </a:p>
          <a:p>
            <a:r>
              <a:rPr lang="en-US" dirty="0"/>
              <a:t>Italy</a:t>
            </a:r>
          </a:p>
          <a:p>
            <a:pPr lvl="1"/>
            <a:r>
              <a:rPr lang="en-US" sz="2400" dirty="0"/>
              <a:t>Promoted Mussolini’s strength and power</a:t>
            </a:r>
          </a:p>
          <a:p>
            <a:r>
              <a:rPr lang="en-US" dirty="0"/>
              <a:t>Germany</a:t>
            </a:r>
          </a:p>
          <a:p>
            <a:pPr lvl="1"/>
            <a:r>
              <a:rPr lang="en-US" sz="2400" dirty="0"/>
              <a:t>Reich Ministry of Public Enlightenment and Propaganda</a:t>
            </a:r>
          </a:p>
        </p:txBody>
      </p:sp>
      <p:pic>
        <p:nvPicPr>
          <p:cNvPr id="5126" name="Picture 6" descr="Stalinism and how Stalin used his power to change Marxism-Leninism ...">
            <a:extLst>
              <a:ext uri="{FF2B5EF4-FFF2-40B4-BE49-F238E27FC236}">
                <a16:creationId xmlns:a16="http://schemas.microsoft.com/office/drawing/2014/main" id="{71A63540-DA0D-40FE-B72E-DE35592786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9069"/>
          <a:stretch/>
        </p:blipFill>
        <p:spPr bwMode="auto">
          <a:xfrm>
            <a:off x="7135498" y="585216"/>
            <a:ext cx="2556022" cy="3380806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10 Propaganda Tricks Hitler Used to Sway the German People | PAUL ...">
            <a:extLst>
              <a:ext uri="{FF2B5EF4-FFF2-40B4-BE49-F238E27FC236}">
                <a16:creationId xmlns:a16="http://schemas.microsoft.com/office/drawing/2014/main" id="{EEF95FBF-9C4E-47F2-9781-BA9B7BDD17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" b="21184"/>
          <a:stretch/>
        </p:blipFill>
        <p:spPr bwMode="auto">
          <a:xfrm>
            <a:off x="9868255" y="585216"/>
            <a:ext cx="1713033" cy="2053317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71DB68E5-25F8-4BF3-900C-972F947A4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68256" y="2800352"/>
            <a:ext cx="1713032" cy="1165669"/>
          </a:xfrm>
          <a:prstGeom prst="rect">
            <a:avLst/>
          </a:prstGeom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5124" name="Picture 4" descr="Fascist Italy - Animal Farm and Totalitarianism">
            <a:extLst>
              <a:ext uri="{FF2B5EF4-FFF2-40B4-BE49-F238E27FC236}">
                <a16:creationId xmlns:a16="http://schemas.microsoft.com/office/drawing/2014/main" id="{8CC43E48-FCED-42BD-8561-D0E0ECAFBB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61" r="1" b="39944"/>
          <a:stretch/>
        </p:blipFill>
        <p:spPr bwMode="auto">
          <a:xfrm>
            <a:off x="7135497" y="4126888"/>
            <a:ext cx="4445791" cy="2182473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133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8" name="Group 70">
            <a:extLst>
              <a:ext uri="{FF2B5EF4-FFF2-40B4-BE49-F238E27FC236}">
                <a16:creationId xmlns:a16="http://schemas.microsoft.com/office/drawing/2014/main" id="{5B988D63-FA8B-436C-902E-E5005BC04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72" name="Rectangle 71">
              <a:extLst>
                <a:ext uri="{FF2B5EF4-FFF2-40B4-BE49-F238E27FC236}">
                  <a16:creationId xmlns:a16="http://schemas.microsoft.com/office/drawing/2014/main" id="{2FD177FB-983E-4035-8B7A-655342A7E1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9596D9C3-C0FC-4500-A696-55B9F77BB7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6146" name="Picture 2">
            <a:extLst>
              <a:ext uri="{FF2B5EF4-FFF2-40B4-BE49-F238E27FC236}">
                <a16:creationId xmlns:a16="http://schemas.microsoft.com/office/drawing/2014/main" id="{268E483F-A2F1-4C30-ACF0-9141817B6E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" r="1" b="1"/>
          <a:stretch/>
        </p:blipFill>
        <p:spPr bwMode="auto">
          <a:xfrm>
            <a:off x="7547810" y="10"/>
            <a:ext cx="4641013" cy="6856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9" name="Rectangle 74">
            <a:extLst>
              <a:ext uri="{FF2B5EF4-FFF2-40B4-BE49-F238E27FC236}">
                <a16:creationId xmlns:a16="http://schemas.microsoft.com/office/drawing/2014/main" id="{C493E730-2044-49B5-A022-B8D6F3593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96704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DD65CB-20D1-4678-9313-D4651AC2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>
            <a:normAutofit/>
          </a:bodyPr>
          <a:lstStyle/>
          <a:p>
            <a:r>
              <a:rPr lang="en-US" dirty="0"/>
              <a:t>Why?</a:t>
            </a:r>
          </a:p>
        </p:txBody>
      </p:sp>
      <p:pic>
        <p:nvPicPr>
          <p:cNvPr id="6150" name="Picture 76">
            <a:extLst>
              <a:ext uri="{FF2B5EF4-FFF2-40B4-BE49-F238E27FC236}">
                <a16:creationId xmlns:a16="http://schemas.microsoft.com/office/drawing/2014/main" id="{78976801-4346-4636-BA62-265C81DFE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A3D4B-176A-4243-B8BF-6DD5EC5A1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6423211" cy="3599316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Totalitarianism spread because:</a:t>
            </a:r>
          </a:p>
          <a:p>
            <a:pPr lvl="1"/>
            <a:r>
              <a:rPr lang="en-US" altLang="en-US" sz="3600" dirty="0"/>
              <a:t>Strong, stable </a:t>
            </a:r>
          </a:p>
          <a:p>
            <a:pPr lvl="1"/>
            <a:r>
              <a:rPr lang="en-US" altLang="en-US" sz="3600" dirty="0"/>
              <a:t>End debate and uncertainty </a:t>
            </a:r>
          </a:p>
          <a:p>
            <a:pPr lvl="1"/>
            <a:r>
              <a:rPr lang="en-US" altLang="en-US" sz="3600" dirty="0"/>
              <a:t>Power and confidence </a:t>
            </a:r>
          </a:p>
          <a:p>
            <a:pPr lvl="1"/>
            <a:r>
              <a:rPr lang="en-US" altLang="en-US" sz="3600" dirty="0"/>
              <a:t>National pride</a:t>
            </a:r>
          </a:p>
          <a:p>
            <a:endParaRPr lang="en-US" sz="20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387473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157</Words>
  <Application>Microsoft Office PowerPoint</Application>
  <PresentationFormat>Widescreen</PresentationFormat>
  <Paragraphs>42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Trebuchet MS</vt:lpstr>
      <vt:lpstr>Berlin</vt:lpstr>
      <vt:lpstr>Totalitarianism</vt:lpstr>
      <vt:lpstr>We have seen authoritarianism before… </vt:lpstr>
      <vt:lpstr>Totalitarianism</vt:lpstr>
      <vt:lpstr>PowerPoint Presentation</vt:lpstr>
      <vt:lpstr>Police States</vt:lpstr>
      <vt:lpstr>Propaganda</vt:lpstr>
      <vt:lpstr>Why?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Totalitarianism</dc:title>
  <dc:creator>Matthew Liedberg</dc:creator>
  <cp:lastModifiedBy>Matthew Liedberg</cp:lastModifiedBy>
  <cp:revision>1</cp:revision>
  <dcterms:created xsi:type="dcterms:W3CDTF">2020-03-30T23:10:46Z</dcterms:created>
  <dcterms:modified xsi:type="dcterms:W3CDTF">2020-03-30T23:12:00Z</dcterms:modified>
</cp:coreProperties>
</file>