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7" r:id="rId2"/>
    <p:sldId id="273" r:id="rId3"/>
    <p:sldId id="284" r:id="rId4"/>
    <p:sldId id="285" r:id="rId5"/>
    <p:sldId id="286" r:id="rId6"/>
    <p:sldId id="259" r:id="rId7"/>
    <p:sldId id="260" r:id="rId8"/>
    <p:sldId id="274" r:id="rId9"/>
    <p:sldId id="287" r:id="rId10"/>
    <p:sldId id="290" r:id="rId11"/>
    <p:sldId id="288" r:id="rId12"/>
    <p:sldId id="289" r:id="rId13"/>
    <p:sldId id="261" r:id="rId14"/>
    <p:sldId id="291" r:id="rId15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CCD3A-3A3E-45C5-BA9A-0B059253A83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91A20-7778-47CF-ABAC-D58BBC60D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5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EC0D4-4923-46ED-8E9D-E95AED6CCB34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33195-2446-45D0-867D-9F97E388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Baskerville Old Face" pitchFamily="18" charset="0"/>
                <a:ea typeface="Batang" pitchFamily="18" charset="-127"/>
              </a:rPr>
              <a:t>Reform and the Reign of Terror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cdn.dipity.com/uploads/events/ca220e37e0757a41d1246627b763df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219450" cy="4286250"/>
          </a:xfrm>
          <a:prstGeom prst="rect">
            <a:avLst/>
          </a:prstGeom>
          <a:noFill/>
        </p:spPr>
      </p:pic>
      <p:pic>
        <p:nvPicPr>
          <p:cNvPr id="1028" name="Picture 4" descr="http://endtimepilgrim.org/guillotin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2857500" cy="4200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of Europe, 1793</a:t>
            </a:r>
          </a:p>
        </p:txBody>
      </p:sp>
      <p:pic>
        <p:nvPicPr>
          <p:cNvPr id="3" name="Picture 2" descr="http://chnm.gmu.edu/revolution/searchimages/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52811"/>
            <a:ext cx="6686550" cy="4843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Baskerville Old Face"/>
              </a:rPr>
              <a:t>The National Convention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334000" cy="5638800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/>
              </a:rPr>
              <a:t>First ruling body of the First French Republic</a:t>
            </a:r>
          </a:p>
          <a:p>
            <a:pPr lvl="1"/>
            <a:r>
              <a:rPr lang="en-US" dirty="0">
                <a:latin typeface="Baskerville Old Face"/>
              </a:rPr>
              <a:t>Lasted from Sept. 1792 to Oct. 1795</a:t>
            </a:r>
          </a:p>
          <a:p>
            <a:r>
              <a:rPr lang="en-US" dirty="0">
                <a:latin typeface="Baskerville Old Face"/>
              </a:rPr>
              <a:t>First governing body elected by universal male suffrage</a:t>
            </a:r>
          </a:p>
          <a:p>
            <a:pPr lvl="1"/>
            <a:r>
              <a:rPr lang="en-US" dirty="0">
                <a:latin typeface="Baskerville Old Face"/>
              </a:rPr>
              <a:t>Suffrage: the right to vote</a:t>
            </a:r>
          </a:p>
          <a:p>
            <a:r>
              <a:rPr lang="en-US" dirty="0">
                <a:latin typeface="Baskerville Old Face"/>
              </a:rPr>
              <a:t>Created the Committee of Public Safety</a:t>
            </a:r>
          </a:p>
        </p:txBody>
      </p:sp>
      <p:pic>
        <p:nvPicPr>
          <p:cNvPr id="44034" name="Picture 2" descr="http://upload.wikimedia.org/wikipedia/commons/thumb/1/14/ExaminationLouistheLast.jpg/220px-ExaminationLouisthe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0"/>
            <a:ext cx="3886200" cy="2826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Baskerville Old Face"/>
              </a:rPr>
              <a:t>Committee of Public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895600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/>
              </a:rPr>
              <a:t>Had absolute power to protect revolution</a:t>
            </a:r>
          </a:p>
          <a:p>
            <a:pPr lvl="1"/>
            <a:r>
              <a:rPr lang="en-US" dirty="0">
                <a:latin typeface="Baskerville Old Face"/>
              </a:rPr>
              <a:t>Initiated the Reign of Terror</a:t>
            </a:r>
          </a:p>
          <a:p>
            <a:r>
              <a:rPr lang="en-US" dirty="0">
                <a:latin typeface="Baskerville Old Face"/>
              </a:rPr>
              <a:t>Prepared France for war </a:t>
            </a:r>
          </a:p>
          <a:p>
            <a:r>
              <a:rPr lang="en-US" dirty="0">
                <a:latin typeface="Baskerville Old Face"/>
              </a:rPr>
              <a:t>Led by Maximilien Robespierre</a:t>
            </a:r>
          </a:p>
          <a:p>
            <a:pPr lvl="1"/>
            <a:endParaRPr lang="en-US" dirty="0">
              <a:latin typeface="Baskerville Old Face"/>
            </a:endParaRPr>
          </a:p>
          <a:p>
            <a:endParaRPr lang="en-US" dirty="0">
              <a:latin typeface="Baskerville Old Face"/>
            </a:endParaRPr>
          </a:p>
        </p:txBody>
      </p:sp>
      <p:pic>
        <p:nvPicPr>
          <p:cNvPr id="48130" name="Picture 2" descr="http://b.vimeocdn.com/ts/215/310/21531077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67200"/>
            <a:ext cx="8001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askerville Old Face" pitchFamily="18" charset="0"/>
              </a:rPr>
              <a:t>The Reign of Terror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134100" cy="5257800"/>
          </a:xfrm>
        </p:spPr>
        <p:txBody>
          <a:bodyPr>
            <a:normAutofit/>
          </a:bodyPr>
          <a:lstStyle/>
          <a:p>
            <a:r>
              <a:rPr lang="en-US" dirty="0">
                <a:latin typeface="Baskerville Old Face"/>
              </a:rPr>
              <a:t>Lasted from July 1793-July 1794</a:t>
            </a:r>
          </a:p>
          <a:p>
            <a:pPr lvl="1"/>
            <a:r>
              <a:rPr lang="en-US" dirty="0">
                <a:latin typeface="Baskerville Old Face"/>
              </a:rPr>
              <a:t>40,000 killed by guillotine</a:t>
            </a:r>
          </a:p>
          <a:p>
            <a:pPr lvl="1"/>
            <a:r>
              <a:rPr lang="en-US" dirty="0">
                <a:latin typeface="Baskerville Old Face"/>
              </a:rPr>
              <a:t>Mainly those who opposed the revolution</a:t>
            </a:r>
          </a:p>
          <a:p>
            <a:pPr lvl="1"/>
            <a:r>
              <a:rPr lang="en-US" dirty="0">
                <a:latin typeface="Baskerville Old Face"/>
              </a:rPr>
              <a:t>King Louis XVI killed on Jan. 21, 1793</a:t>
            </a:r>
          </a:p>
          <a:p>
            <a:pPr lvl="1"/>
            <a:r>
              <a:rPr lang="en-US" dirty="0">
                <a:latin typeface="Baskerville Old Face"/>
              </a:rPr>
              <a:t>Ended with death of Robespierre by guillotine in 1794</a:t>
            </a:r>
          </a:p>
        </p:txBody>
      </p:sp>
      <p:pic>
        <p:nvPicPr>
          <p:cNvPr id="11266" name="Picture 2" descr="http://upload.wikimedia.org/wikipedia/commons/thumb/1/12/Robespierre.jpg/220px-Robespier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900" y="1447800"/>
            <a:ext cx="2705100" cy="3750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Baskerville Old Face"/>
              </a:rPr>
              <a:t>Reaction to Reign of Terror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105400" cy="5334000"/>
          </a:xfrm>
        </p:spPr>
        <p:txBody>
          <a:bodyPr/>
          <a:lstStyle/>
          <a:p>
            <a:r>
              <a:rPr lang="en-US" dirty="0">
                <a:latin typeface="Baskerville Old Face"/>
              </a:rPr>
              <a:t>The Constitution of 1795 enacted</a:t>
            </a:r>
          </a:p>
          <a:p>
            <a:pPr lvl="1"/>
            <a:r>
              <a:rPr lang="en-US" dirty="0">
                <a:latin typeface="Baskerville Old Face"/>
              </a:rPr>
              <a:t>Established the Directory </a:t>
            </a:r>
          </a:p>
          <a:p>
            <a:pPr lvl="2"/>
            <a:r>
              <a:rPr lang="en-US" dirty="0">
                <a:latin typeface="Baskerville Old Face"/>
              </a:rPr>
              <a:t>5 governing leaders and a bi-cameral legislature</a:t>
            </a:r>
          </a:p>
          <a:p>
            <a:pPr lvl="2"/>
            <a:r>
              <a:rPr lang="en-US" dirty="0">
                <a:latin typeface="Baskerville Old Face"/>
              </a:rPr>
              <a:t>Lasted from 1795-1799</a:t>
            </a:r>
          </a:p>
          <a:p>
            <a:pPr lvl="2"/>
            <a:r>
              <a:rPr lang="en-US" dirty="0">
                <a:latin typeface="Baskerville Old Face"/>
              </a:rPr>
              <a:t>Moderate rule</a:t>
            </a:r>
          </a:p>
          <a:p>
            <a:pPr lvl="2"/>
            <a:r>
              <a:rPr lang="en-US" dirty="0">
                <a:latin typeface="Baskerville Old Face"/>
              </a:rPr>
              <a:t>Weak rule, turned to military genius Napoleon Bonaparte for help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868" y="1981200"/>
            <a:ext cx="3551464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Baskerville Old Face"/>
              </a:rPr>
              <a:t>Initial Reforms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1674"/>
            <a:ext cx="5791200" cy="52578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askerville Old Face"/>
              </a:rPr>
              <a:t>National Assembly enacts the </a:t>
            </a:r>
            <a:r>
              <a:rPr lang="en-US" sz="2400" b="1" dirty="0">
                <a:latin typeface="Baskerville Old Face"/>
              </a:rPr>
              <a:t>Declaration of the Rights of Men and the Citizen </a:t>
            </a:r>
            <a:r>
              <a:rPr lang="en-US" sz="2400" dirty="0">
                <a:latin typeface="Baskerville Old Face"/>
              </a:rPr>
              <a:t>in Aug. 1789</a:t>
            </a:r>
          </a:p>
          <a:p>
            <a:pPr lvl="1"/>
            <a:r>
              <a:rPr lang="en-US" sz="2000" dirty="0">
                <a:latin typeface="Baskerville Old Face"/>
              </a:rPr>
              <a:t>“All men are born and remain free and equal in rights”</a:t>
            </a:r>
          </a:p>
          <a:p>
            <a:pPr lvl="1"/>
            <a:r>
              <a:rPr lang="en-US" sz="2000" dirty="0">
                <a:latin typeface="Baskerville Old Face" panose="02020602080505020303" pitchFamily="18" charset="0"/>
              </a:rPr>
              <a:t>“The aim of all political association is the preservation of the natural and imprescriptible rights of man. These rights are liberty, property, security, and resistance to oppression”</a:t>
            </a:r>
          </a:p>
          <a:p>
            <a:pPr lvl="1"/>
            <a:r>
              <a:rPr lang="en-US" sz="2000" dirty="0"/>
              <a:t>“ </a:t>
            </a:r>
            <a:r>
              <a:rPr lang="en-US" sz="2000" dirty="0">
                <a:latin typeface="Baskerville Old Face" panose="02020602080505020303" pitchFamily="18" charset="0"/>
              </a:rPr>
              <a:t>Law is the expression of the general will. Every citizen has a right to participate personally, or through his representative, in its foundation.”</a:t>
            </a:r>
          </a:p>
        </p:txBody>
      </p:sp>
      <p:pic>
        <p:nvPicPr>
          <p:cNvPr id="1026" name="Picture 2" descr="http://jspivey.wikispaces.com/file/view/Declaration-of-the-Rights-of-Man-and-Citizen-1789-French-School-301750.jpg/42582207/Declaration-of-the-Rights-of-Man-and-Citizen-1789-French-School-301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472" y="1447800"/>
            <a:ext cx="3029527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Baskerville Old Face"/>
              </a:rPr>
              <a:t>New Government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2400" b="1" dirty="0">
                <a:latin typeface="Baskerville Old Face" pitchFamily="18" charset="0"/>
                <a:ea typeface="Batang" pitchFamily="18" charset="-127"/>
              </a:rPr>
              <a:t>Legislative Assembly </a:t>
            </a:r>
            <a:r>
              <a:rPr lang="en-US" sz="2400" dirty="0">
                <a:latin typeface="Baskerville Old Face" pitchFamily="18" charset="0"/>
                <a:ea typeface="Batang" pitchFamily="18" charset="-127"/>
              </a:rPr>
              <a:t>established Oct. 1791-Sept. 1792</a:t>
            </a:r>
          </a:p>
          <a:p>
            <a:r>
              <a:rPr lang="en-US" sz="2400" b="1" dirty="0">
                <a:latin typeface="Baskerville Old Face"/>
                <a:ea typeface="Batang" pitchFamily="18" charset="-127"/>
              </a:rPr>
              <a:t>Constitution of 1791</a:t>
            </a:r>
            <a:r>
              <a:rPr lang="en-US" sz="2400" dirty="0">
                <a:latin typeface="Baskerville Old Face"/>
                <a:ea typeface="Batang" pitchFamily="18" charset="-127"/>
              </a:rPr>
              <a:t> </a:t>
            </a:r>
          </a:p>
          <a:p>
            <a:pPr lvl="1"/>
            <a:r>
              <a:rPr lang="en-US" sz="2000" dirty="0">
                <a:latin typeface="Baskerville Old Face"/>
                <a:ea typeface="Batang" pitchFamily="18" charset="-127"/>
              </a:rPr>
              <a:t> Constitutional monarchy</a:t>
            </a:r>
          </a:p>
          <a:p>
            <a:pPr lvl="1"/>
            <a:r>
              <a:rPr lang="en-US" sz="2000" dirty="0">
                <a:latin typeface="Baskerville Old Face"/>
                <a:ea typeface="Batang" pitchFamily="18" charset="-127"/>
              </a:rPr>
              <a:t>End of feudal privileges </a:t>
            </a:r>
            <a:endParaRPr lang="en-US" sz="2000" dirty="0">
              <a:latin typeface="Baskerville Old Face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352800"/>
            <a:ext cx="523875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Baskerville Old Face"/>
              </a:rPr>
              <a:t>Division within the Legislative Assembly</a:t>
            </a:r>
            <a:br>
              <a:rPr lang="en-US" dirty="0">
                <a:latin typeface="Baskerville Old Face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3810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Baskerville Old Face"/>
              </a:rPr>
              <a:t>Radicals</a:t>
            </a:r>
            <a:r>
              <a:rPr lang="en-US" sz="2400" dirty="0">
                <a:latin typeface="Baskerville Old Face"/>
              </a:rPr>
              <a:t>: wanted to drastically change the government, no monarchy</a:t>
            </a:r>
          </a:p>
          <a:p>
            <a:pPr lvl="1"/>
            <a:r>
              <a:rPr lang="en-US" sz="2000" dirty="0">
                <a:latin typeface="Baskerville Old Face"/>
              </a:rPr>
              <a:t>Sat on the left, therefore “left-wing”, also called liberals</a:t>
            </a:r>
          </a:p>
          <a:p>
            <a:r>
              <a:rPr lang="en-US" sz="2400" b="1" dirty="0">
                <a:latin typeface="Baskerville Old Face"/>
              </a:rPr>
              <a:t>Moderates</a:t>
            </a:r>
            <a:r>
              <a:rPr lang="en-US" sz="2400" dirty="0">
                <a:latin typeface="Baskerville Old Face"/>
              </a:rPr>
              <a:t>: wanted some change, but not as drastically as radicals</a:t>
            </a:r>
          </a:p>
          <a:p>
            <a:pPr lvl="1"/>
            <a:r>
              <a:rPr lang="en-US" sz="2000" dirty="0">
                <a:latin typeface="Baskerville Old Face"/>
              </a:rPr>
              <a:t>Sat in the center, therefore “</a:t>
            </a:r>
            <a:r>
              <a:rPr lang="en-US" sz="2000" dirty="0" err="1">
                <a:latin typeface="Baskerville Old Face"/>
              </a:rPr>
              <a:t>centerist</a:t>
            </a:r>
            <a:r>
              <a:rPr lang="en-US" sz="2000" dirty="0">
                <a:latin typeface="Baskerville Old Face"/>
              </a:rPr>
              <a:t>”</a:t>
            </a:r>
          </a:p>
          <a:p>
            <a:r>
              <a:rPr lang="en-US" sz="2400" b="1" dirty="0">
                <a:latin typeface="Baskerville Old Face"/>
              </a:rPr>
              <a:t>Conservatives</a:t>
            </a:r>
            <a:r>
              <a:rPr lang="en-US" sz="2400" dirty="0">
                <a:latin typeface="Baskerville Old Face"/>
              </a:rPr>
              <a:t>: wanted few changes, wanted to keep limited monarchy</a:t>
            </a:r>
          </a:p>
          <a:p>
            <a:pPr lvl="1"/>
            <a:r>
              <a:rPr lang="en-US" sz="2000" dirty="0">
                <a:latin typeface="Baskerville Old Face"/>
              </a:rPr>
              <a:t>Sat on the right, therefore “right-wing”</a:t>
            </a:r>
          </a:p>
          <a:p>
            <a:endParaRPr lang="en-US" dirty="0"/>
          </a:p>
        </p:txBody>
      </p:sp>
      <p:pic>
        <p:nvPicPr>
          <p:cNvPr id="41988" name="Picture 4" descr="http://t0.gstatic.com/images?q=tbn:ANd9GcSV4LkiJ5pXzw9tdeiJ1EoGfoHSw_DfxNyo4S8csMHoy04FkLX09ms_b3WR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257800"/>
            <a:ext cx="83820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Baskerville Old Face" panose="02020602080505020303" pitchFamily="18" charset="0"/>
              </a:rPr>
              <a:t>Differing Factions</a:t>
            </a:r>
          </a:p>
        </p:txBody>
      </p:sp>
      <p:pic>
        <p:nvPicPr>
          <p:cNvPr id="3" name="Picture 2" descr="http://haciendapublishing.com/sites/default/files/PoliticalSpectrumHorseshoe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72821"/>
            <a:ext cx="6019800" cy="5313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askerville Old Face" pitchFamily="18" charset="0"/>
                <a:ea typeface="Batang" pitchFamily="18" charset="-127"/>
              </a:rPr>
              <a:t>Church in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  <a:ea typeface="Batang" pitchFamily="18" charset="-127"/>
              </a:rPr>
              <a:t>The Civil Constitution of the Clergy 1790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Sold land, paid off debt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Under state control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Creates divisions in France</a:t>
            </a:r>
          </a:p>
          <a:p>
            <a:pPr lvl="1"/>
            <a:endParaRPr lang="en-US" dirty="0"/>
          </a:p>
        </p:txBody>
      </p:sp>
      <p:pic>
        <p:nvPicPr>
          <p:cNvPr id="14338" name="Picture 2" descr="http://t2.gstatic.com/images?q=tbn:ANd9GcRh1KWtgH-yNfYxkFcRSSfcTEwH99Ranm01IeW35wcnfvA1dLbL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114675" cy="4680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rgbClr val="FFFF00"/>
                </a:solidFill>
                <a:latin typeface="Baskerville Old Face" pitchFamily="18" charset="0"/>
              </a:rPr>
              <a:t>Intranationational</a:t>
            </a:r>
            <a:r>
              <a:rPr lang="en-US" sz="5400" dirty="0">
                <a:solidFill>
                  <a:srgbClr val="FFFF00"/>
                </a:solidFill>
                <a:latin typeface="Baskerville Old Face" pitchFamily="18" charset="0"/>
              </a:rPr>
              <a:t>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u="sng" dirty="0">
                <a:latin typeface="Baskerville Old Face" pitchFamily="18" charset="0"/>
              </a:rPr>
              <a:t>Intra</a:t>
            </a:r>
            <a:r>
              <a:rPr lang="en-US" dirty="0">
                <a:latin typeface="Baskerville Old Face" pitchFamily="18" charset="0"/>
              </a:rPr>
              <a:t>national: within a country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Conflicts between radical revolutionaries from the cities and conservative priests and peasants from the countryside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Between three main groups: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Émigrés, Sans-</a:t>
            </a:r>
            <a:r>
              <a:rPr lang="en-US" dirty="0" err="1">
                <a:latin typeface="Baskerville Old Face" pitchFamily="18" charset="0"/>
              </a:rPr>
              <a:t>Culouttes</a:t>
            </a:r>
            <a:r>
              <a:rPr lang="en-US" dirty="0">
                <a:latin typeface="Baskerville Old Face" pitchFamily="18" charset="0"/>
              </a:rPr>
              <a:t>, and Jacobins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5257800" cy="5791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Baskerville Old Face" pitchFamily="18" charset="0"/>
                <a:ea typeface="Batang" pitchFamily="18" charset="-127"/>
              </a:rPr>
              <a:t>Émigrés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  <a:ea typeface="Batang" pitchFamily="18" charset="-127"/>
              </a:rPr>
              <a:t>Those who had fled France, wished to restore Old Regime, conservative, royalists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Baskerville Old Face" pitchFamily="18" charset="0"/>
                <a:ea typeface="Batang" pitchFamily="18" charset="-127"/>
              </a:rPr>
              <a:t>Sans-Culottes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  <a:ea typeface="Batang" pitchFamily="18" charset="-127"/>
              </a:rPr>
              <a:t>Radicals from the lower class, militant and violent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Baskerville Old Face" pitchFamily="18" charset="0"/>
                <a:ea typeface="Batang" pitchFamily="18" charset="-127"/>
              </a:rPr>
              <a:t>Jacobins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  <a:ea typeface="Batang" pitchFamily="18" charset="-127"/>
              </a:rPr>
              <a:t>Radical, middle class, left-wing, implemented the Reign of Terror, somewhat supported the Sans-culottes</a:t>
            </a:r>
          </a:p>
          <a:p>
            <a:pPr lvl="1">
              <a:buFont typeface="Wingdings" pitchFamily="2" charset="2"/>
              <a:buChar char="§"/>
            </a:pPr>
            <a:endParaRPr lang="en-US" dirty="0">
              <a:latin typeface="Baskerville Old Face" pitchFamily="18" charset="0"/>
              <a:ea typeface="Batang" pitchFamily="18" charset="-127"/>
            </a:endParaRPr>
          </a:p>
          <a:p>
            <a:endParaRPr lang="en-US" dirty="0"/>
          </a:p>
        </p:txBody>
      </p:sp>
      <p:pic>
        <p:nvPicPr>
          <p:cNvPr id="4" name="Picture 2" descr="http://upload.wikimedia.org/wikipedia/commons/thumb/4/43/Sans-culotte.jpg/200px-Sans-culo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3126154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Baskerville Old Face"/>
              </a:rPr>
              <a:t>International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u="sng" dirty="0">
                <a:latin typeface="Baskerville Old Face" pitchFamily="18" charset="0"/>
              </a:rPr>
              <a:t>Inter</a:t>
            </a:r>
            <a:r>
              <a:rPr lang="en-US" dirty="0">
                <a:latin typeface="Baskerville Old Face" pitchFamily="18" charset="0"/>
              </a:rPr>
              <a:t>national: between countries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France declares war on Prussia, Russia and Austria in April 1792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Monarchs of Prussia and Austria wanted to reinstate monarchy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Britain, the Netherlands and Spain declare war on France in 1793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444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Baskerville Old Face</vt:lpstr>
      <vt:lpstr>Calibri</vt:lpstr>
      <vt:lpstr>Wingdings</vt:lpstr>
      <vt:lpstr>Office Theme</vt:lpstr>
      <vt:lpstr>Reform and the Reign of Terror </vt:lpstr>
      <vt:lpstr>Initial Reforms</vt:lpstr>
      <vt:lpstr>New Government </vt:lpstr>
      <vt:lpstr>Division within the Legislative Assembly </vt:lpstr>
      <vt:lpstr>Differing Factions</vt:lpstr>
      <vt:lpstr>Church in France</vt:lpstr>
      <vt:lpstr>Intranationational Conflict</vt:lpstr>
      <vt:lpstr>PowerPoint Presentation</vt:lpstr>
      <vt:lpstr>International Conflict</vt:lpstr>
      <vt:lpstr>Map of Europe, 1793</vt:lpstr>
      <vt:lpstr>The National Convention </vt:lpstr>
      <vt:lpstr>Committee of Public Safety</vt:lpstr>
      <vt:lpstr>The Reign of Terror</vt:lpstr>
      <vt:lpstr>Reaction to Reign of Terror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1/18/2012</dc:title>
  <dc:creator>Gaby</dc:creator>
  <cp:lastModifiedBy>Matthew Liedberg</cp:lastModifiedBy>
  <cp:revision>117</cp:revision>
  <cp:lastPrinted>2016-01-26T13:04:04Z</cp:lastPrinted>
  <dcterms:created xsi:type="dcterms:W3CDTF">2012-01-12T02:17:06Z</dcterms:created>
  <dcterms:modified xsi:type="dcterms:W3CDTF">2020-02-11T13:10:55Z</dcterms:modified>
</cp:coreProperties>
</file>