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3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97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9627-E651-4539-83B0-7D63F0B3C71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FA99-ED9F-46B7-A27F-716B2006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4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A3E4-4F6E-49FA-81CA-D8361631C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Negotiations and Post World War II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61DEB-652B-4F04-A39B-0541AA36D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2C8D-5C8A-4853-883D-7872B633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Creation of United 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06CB-E06F-4A25-9D23-1317F99E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45790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Created in 1946 – headquarters in New York</a:t>
            </a:r>
          </a:p>
          <a:p>
            <a:pPr>
              <a:lnSpc>
                <a:spcPct val="110000"/>
              </a:lnSpc>
            </a:pPr>
            <a:r>
              <a:rPr lang="en-US" dirty="0"/>
              <a:t>Designed to prevent war</a:t>
            </a:r>
          </a:p>
          <a:p>
            <a:pPr>
              <a:lnSpc>
                <a:spcPct val="110000"/>
              </a:lnSpc>
            </a:pPr>
            <a:r>
              <a:rPr lang="en-US" dirty="0"/>
              <a:t>Large general assembly granting participation to all members</a:t>
            </a:r>
          </a:p>
          <a:p>
            <a:pPr>
              <a:lnSpc>
                <a:spcPct val="110000"/>
              </a:lnSpc>
            </a:pPr>
            <a:r>
              <a:rPr lang="en-US" dirty="0"/>
              <a:t>11 member Security Council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Real power to investigate and settle disputes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5 permanent members – USA, France, Britain, China, and USSR (now Russia)</a:t>
            </a:r>
          </a:p>
        </p:txBody>
      </p:sp>
      <p:pic>
        <p:nvPicPr>
          <p:cNvPr id="11272" name="Picture 8" descr="United Nations | Halo Alpha | Fandom">
            <a:extLst>
              <a:ext uri="{FF2B5EF4-FFF2-40B4-BE49-F238E27FC236}">
                <a16:creationId xmlns:a16="http://schemas.microsoft.com/office/drawing/2014/main" id="{E4B4155D-BADE-43EB-B12E-415335D5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257" y="2380675"/>
            <a:ext cx="5351427" cy="349180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3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33FB-9901-4B72-8A0C-85A33E5D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 of the 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AB64-8833-4725-B4B6-0129988C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01424"/>
            <a:ext cx="10353762" cy="36951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Tensions are rising between the United States and the Soviet Union….</a:t>
            </a:r>
          </a:p>
        </p:txBody>
      </p:sp>
      <p:pic>
        <p:nvPicPr>
          <p:cNvPr id="8194" name="Picture 2" descr="Watch The Cold War | Prime Video">
            <a:extLst>
              <a:ext uri="{FF2B5EF4-FFF2-40B4-BE49-F238E27FC236}">
                <a16:creationId xmlns:a16="http://schemas.microsoft.com/office/drawing/2014/main" id="{589D7D3A-CFD3-4882-A596-6D8E8201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65" y="2351419"/>
            <a:ext cx="7703820" cy="43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337F-A92C-4873-A429-DBCE4437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NATO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386A-4EDB-4BD7-B508-09FBA132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51276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North Atlantic Treaty Organization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Created in 1949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Defensive military alliance between USA, Canada, and 10 European nations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Response to the Soviets attempting to blockade West Berlin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USA, France, and Great Britain all allowed their occupied zones to unite and become West Germany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USSR wanted to keep Germany week and Berlin under Soviet control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Cut off water, transportation, created starvation to try and keep </a:t>
            </a:r>
          </a:p>
        </p:txBody>
      </p:sp>
      <p:pic>
        <p:nvPicPr>
          <p:cNvPr id="10242" name="Picture 2" descr="Life Without NATO? — Defense Priorities">
            <a:extLst>
              <a:ext uri="{FF2B5EF4-FFF2-40B4-BE49-F238E27FC236}">
                <a16:creationId xmlns:a16="http://schemas.microsoft.com/office/drawing/2014/main" id="{18F3902F-22A3-4378-BD78-D4A90B36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948" y="2578650"/>
            <a:ext cx="4833257" cy="334703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2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4CF1-7D31-4DF1-B326-0A2A600A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en-US" dirty="0"/>
              <a:t>Berlin Airlifts</a:t>
            </a:r>
          </a:p>
        </p:txBody>
      </p:sp>
      <p:pic>
        <p:nvPicPr>
          <p:cNvPr id="7170" name="Picture 2" descr="Allied-occupied Germany - Wikipedia">
            <a:extLst>
              <a:ext uri="{FF2B5EF4-FFF2-40B4-BE49-F238E27FC236}">
                <a16:creationId xmlns:a16="http://schemas.microsoft.com/office/drawing/2014/main" id="{9F967339-1378-49F6-8FB3-97A62F0AB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b="252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AE2C5-4D4D-4C64-92B2-93C3AFCF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2096064"/>
            <a:ext cx="4754022" cy="3695136"/>
          </a:xfrm>
        </p:spPr>
        <p:txBody>
          <a:bodyPr>
            <a:normAutofit/>
          </a:bodyPr>
          <a:lstStyle/>
          <a:p>
            <a:r>
              <a:rPr lang="en-US" dirty="0"/>
              <a:t>June 1948 – May 1949</a:t>
            </a:r>
          </a:p>
          <a:p>
            <a:r>
              <a:rPr lang="en-US" dirty="0"/>
              <a:t>278,000 flights from USA, France, GB to West Berlin (one every 3 minutes!)</a:t>
            </a:r>
          </a:p>
          <a:p>
            <a:r>
              <a:rPr lang="en-US" dirty="0"/>
              <a:t>Food, fuel, medicine, supplies all brought to West Berliners</a:t>
            </a:r>
          </a:p>
          <a:p>
            <a:r>
              <a:rPr lang="en-US" dirty="0"/>
              <a:t>Thwarted Stalin’s plan to occupy Berlin completely 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5EC1-BE98-4063-8D77-D73FA0A0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Warsaw Pact</a:t>
            </a:r>
            <a:endParaRPr lang="en-US"/>
          </a:p>
        </p:txBody>
      </p:sp>
      <p:pic>
        <p:nvPicPr>
          <p:cNvPr id="9218" name="Picture 2" descr="What Was the Warsaw Pact and Why Was It Important? | Sporcle Blog">
            <a:extLst>
              <a:ext uri="{FF2B5EF4-FFF2-40B4-BE49-F238E27FC236}">
                <a16:creationId xmlns:a16="http://schemas.microsoft.com/office/drawing/2014/main" id="{537762E6-FD5D-4439-8EE1-5723EE993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20804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0762-7A54-4E57-BE29-FBAF7D52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USSR views NATO as a threat</a:t>
            </a:r>
          </a:p>
          <a:p>
            <a:pPr>
              <a:lnSpc>
                <a:spcPct val="110000"/>
              </a:lnSpc>
            </a:pPr>
            <a:r>
              <a:rPr lang="en-US" sz="1700"/>
              <a:t>Forms its own alliance</a:t>
            </a:r>
          </a:p>
          <a:p>
            <a:pPr>
              <a:lnSpc>
                <a:spcPct val="110000"/>
              </a:lnSpc>
            </a:pPr>
            <a:r>
              <a:rPr lang="en-US" sz="1700"/>
              <a:t>Warsaw Pact (1955) – Soviet Union, East Germany, Czechoslovakia, Poland, Hungary, Romania, Bulgaria, and Albania</a:t>
            </a:r>
          </a:p>
          <a:p>
            <a:pPr>
              <a:lnSpc>
                <a:spcPct val="110000"/>
              </a:lnSpc>
            </a:pPr>
            <a:r>
              <a:rPr lang="en-US" sz="1700"/>
              <a:t>1961 – East Germans build wall to separate East and West Berlin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7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DR attends Tehran conference: Nov. 28, 1943 - POLITICO">
            <a:extLst>
              <a:ext uri="{FF2B5EF4-FFF2-40B4-BE49-F238E27FC236}">
                <a16:creationId xmlns:a16="http://schemas.microsoft.com/office/drawing/2014/main" id="{1C0F1DEA-5781-4306-A345-E9574A0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" b="-1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03232-04E3-40CE-B30B-4249CF10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255492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“The Big Three” were involved in three major meetings….. </a:t>
            </a:r>
          </a:p>
        </p:txBody>
      </p:sp>
      <p:pic>
        <p:nvPicPr>
          <p:cNvPr id="1028" name="Picture 4" descr="Flag of the United States - Wikipedia">
            <a:extLst>
              <a:ext uri="{FF2B5EF4-FFF2-40B4-BE49-F238E27FC236}">
                <a16:creationId xmlns:a16="http://schemas.microsoft.com/office/drawing/2014/main" id="{B3F5318A-A4DE-40BE-8D44-FDD46DA2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077984"/>
            <a:ext cx="3169920" cy="16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4665EF4-5FA0-415D-B1DC-8C7732F6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23" y="4942523"/>
            <a:ext cx="3572470" cy="17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101C318-357B-40D1-B0D5-6ACD55F4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5048345"/>
            <a:ext cx="3394353" cy="170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8237-E499-472C-BACB-8F669424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sz="3100"/>
              <a:t>Tehran Conference</a:t>
            </a:r>
          </a:p>
        </p:txBody>
      </p:sp>
      <p:pic>
        <p:nvPicPr>
          <p:cNvPr id="2050" name="Picture 2" descr="The Big Three at the Tehran Conference, 1943">
            <a:extLst>
              <a:ext uri="{FF2B5EF4-FFF2-40B4-BE49-F238E27FC236}">
                <a16:creationId xmlns:a16="http://schemas.microsoft.com/office/drawing/2014/main" id="{2EA42057-6504-4DCE-A243-6022A2A96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5328" b="-1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72FF-8F32-4525-A0D1-2794027F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4716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Tehran, Iran (at Soviet embassy)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November 28 – December 3, 1943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USA (Roosevelt), Great Britain (Churchill), Soviet Union (Stalin)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Discussed plans for invasion of France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Stalin agrees to help defeat Japan after victory in Europe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60A0-663A-4364-865B-1488103B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Yalta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C139-1C5D-4486-9A32-432BB377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44469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February 1945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Allied powers meet again (Roosevelt, Churchill, Stalin)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Confident allied victory was approaching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Agree to divide Germany and Austria into 4 occupational zones, held responsible by either USA, France, Britain, or Soviet Union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Berlin divided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Eastern European countries would have free democratic elections (never happened)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3074" name="Picture 2" descr="The Yalta Conference at seventy-five: Lessons from history ...">
            <a:extLst>
              <a:ext uri="{FF2B5EF4-FFF2-40B4-BE49-F238E27FC236}">
                <a16:creationId xmlns:a16="http://schemas.microsoft.com/office/drawing/2014/main" id="{8C66ED65-9A73-4D7B-8588-E76F9E642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257" y="2344425"/>
            <a:ext cx="4833257" cy="3226199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0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FD77-CCA6-42A9-8E6B-5C9626D0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Potsdam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9C168-6DF6-4E7A-8401-11488EF50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457905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Final meeting of Allied Powers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Potsdam, Germany in July of 1945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Stalin, new British Prime Minister Clement Attlee, and new president Harry Truman of United States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Churchill replaced by election, Roosevelt died in April 1945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Implemented plans for Germany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Purge Nazi elements with court system (Nuremberg Trials)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Stalin reneged on his promise to allow free elections in Eastern Europe (begins Cold War)</a:t>
            </a:r>
          </a:p>
        </p:txBody>
      </p:sp>
      <p:pic>
        <p:nvPicPr>
          <p:cNvPr id="4098" name="Picture 2" descr="Potsdam and the Origins of the Cold War | JSTOR Daily">
            <a:extLst>
              <a:ext uri="{FF2B5EF4-FFF2-40B4-BE49-F238E27FC236}">
                <a16:creationId xmlns:a16="http://schemas.microsoft.com/office/drawing/2014/main" id="{53A02CE9-6E51-4DFA-A05B-EEBBC11E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51062"/>
            <a:ext cx="5823135" cy="391605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6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ED58-58DF-43FE-966C-9CD0DC86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Nuremberg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D727-D708-4636-A960-A4905FA9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450793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1945 - 1946</a:t>
            </a:r>
          </a:p>
          <a:p>
            <a:r>
              <a:rPr lang="en-US" sz="2400" dirty="0"/>
              <a:t>23 nations put Nazi war criminals on trial </a:t>
            </a:r>
          </a:p>
          <a:p>
            <a:r>
              <a:rPr lang="en-US" sz="2400" dirty="0"/>
              <a:t>22 Nazi leaders charged with waging war of aggression</a:t>
            </a:r>
          </a:p>
          <a:p>
            <a:r>
              <a:rPr lang="en-US" sz="2400" dirty="0"/>
              <a:t>“Crimes against humanity” (Holocaust)</a:t>
            </a:r>
          </a:p>
          <a:p>
            <a:r>
              <a:rPr lang="en-US" sz="2400" dirty="0"/>
              <a:t>Many were sentenced to life in prison, or given death penalty</a:t>
            </a:r>
          </a:p>
        </p:txBody>
      </p:sp>
      <p:pic>
        <p:nvPicPr>
          <p:cNvPr id="5122" name="Picture 2" descr="10 Things You May Not Know About the Nuremberg Trials - HISTORY">
            <a:extLst>
              <a:ext uri="{FF2B5EF4-FFF2-40B4-BE49-F238E27FC236}">
                <a16:creationId xmlns:a16="http://schemas.microsoft.com/office/drawing/2014/main" id="{AD1260BE-0AD3-4F48-BC8B-7802B906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655" y="2510630"/>
            <a:ext cx="5941052" cy="3861684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9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B62F-3D97-43A4-8629-262234B2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Truman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6557-6065-486F-84A3-CCBDE5AC9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47619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Communism gaining popularity to help rebuild Europe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President Truman practices containment – prevent spread of communism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Truman Doctrine (1947) – vow to support any country that rejects communism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Examples – Turkey and Greece during this time period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Massive controversy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Enacted to protect the best interests of the United States</a:t>
            </a:r>
          </a:p>
        </p:txBody>
      </p:sp>
      <p:pic>
        <p:nvPicPr>
          <p:cNvPr id="13314" name="Picture 2" descr="Reconsiderations: The Cold War Was the Truman Doctrine a Real ...">
            <a:extLst>
              <a:ext uri="{FF2B5EF4-FFF2-40B4-BE49-F238E27FC236}">
                <a16:creationId xmlns:a16="http://schemas.microsoft.com/office/drawing/2014/main" id="{F5E9B77C-2886-4854-A66E-C20F0CBA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257" y="2344425"/>
            <a:ext cx="4833257" cy="3226199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0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7B6-E109-489A-A9CA-EFB07F1B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Marshall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4A2C-BE30-4243-B17E-77536BF0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Western Europe in ruin after war (destruction, economic turmoil)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Marshall Plan (1947) – enacted by US Sec. of State George Marshall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Proposed $12.5 billion program 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Was debated, until Communists seized power in Czechoslovakia 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 Implemented, and became a massive success</a:t>
            </a:r>
            <a:endParaRPr lang="en-US"/>
          </a:p>
          <a:p>
            <a:pPr marL="0" indent="0">
              <a:lnSpc>
                <a:spcPct val="110000"/>
              </a:lnSpc>
              <a:buNone/>
            </a:pP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  <p:pic>
        <p:nvPicPr>
          <p:cNvPr id="12290" name="Picture 2" descr="Kissinger: What We Can Learn Today From the Marshall Plan">
            <a:extLst>
              <a:ext uri="{FF2B5EF4-FFF2-40B4-BE49-F238E27FC236}">
                <a16:creationId xmlns:a16="http://schemas.microsoft.com/office/drawing/2014/main" id="{49DEDC4B-2C06-48C7-B6C6-80F461CB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0221" y="2210935"/>
            <a:ext cx="4507329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F9AC-76FA-44EC-AD13-9CEB1DE6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 dirty="0"/>
              <a:t>MacArthur’s Plan for Japan</a:t>
            </a:r>
          </a:p>
        </p:txBody>
      </p:sp>
      <p:pic>
        <p:nvPicPr>
          <p:cNvPr id="6146" name="Picture 2" descr="Douglas MacArthur, America's Emperor of Japan - Association for ...">
            <a:extLst>
              <a:ext uri="{FF2B5EF4-FFF2-40B4-BE49-F238E27FC236}">
                <a16:creationId xmlns:a16="http://schemas.microsoft.com/office/drawing/2014/main" id="{0CB26AEC-67FB-42E6-9F07-A2D09A815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12253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89C6-3FB0-4905-A92F-F0BB39D2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r>
              <a:rPr lang="en-US" dirty="0"/>
              <a:t>Demilitarization</a:t>
            </a:r>
          </a:p>
          <a:p>
            <a:r>
              <a:rPr lang="en-US" dirty="0"/>
              <a:t>Tokyo Trials – Japanese war criminals (similar to Nuremberg Trials)</a:t>
            </a:r>
          </a:p>
          <a:p>
            <a:r>
              <a:rPr lang="en-US" dirty="0"/>
              <a:t>Created constitutional monarchy similar to Britain</a:t>
            </a:r>
          </a:p>
          <a:p>
            <a:r>
              <a:rPr lang="en-US" dirty="0"/>
              <a:t>Limited emperor’s influence, but kept Hirohito as head of new constitutional monarchy </a:t>
            </a:r>
          </a:p>
          <a:p>
            <a:r>
              <a:rPr lang="en-US" dirty="0"/>
              <a:t>Land distribution programs to give land back to the poor and encourage tenant farming</a:t>
            </a:r>
          </a:p>
          <a:p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16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Damask</vt:lpstr>
      <vt:lpstr>Negotiations and Post World War II Planning</vt:lpstr>
      <vt:lpstr>“The Big Three” were involved in three major meetings….. </vt:lpstr>
      <vt:lpstr>Tehran Conference</vt:lpstr>
      <vt:lpstr>Yalta Conference</vt:lpstr>
      <vt:lpstr>Potsdam Conference</vt:lpstr>
      <vt:lpstr>Nuremberg Trials</vt:lpstr>
      <vt:lpstr>Truman Doctrine</vt:lpstr>
      <vt:lpstr>Marshall Plan</vt:lpstr>
      <vt:lpstr>MacArthur’s Plan for Japan</vt:lpstr>
      <vt:lpstr>Creation of United Nations</vt:lpstr>
      <vt:lpstr>Beginnings of the Cold War</vt:lpstr>
      <vt:lpstr>NATO</vt:lpstr>
      <vt:lpstr>Berlin Airlifts</vt:lpstr>
      <vt:lpstr>Warsaw 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Negotiations and Post World War II Planning</dc:title>
  <dc:creator>Matthew Liedberg</dc:creator>
  <cp:lastModifiedBy>Matthew Liedberg</cp:lastModifiedBy>
  <cp:revision>1</cp:revision>
  <dcterms:created xsi:type="dcterms:W3CDTF">2020-04-30T16:30:57Z</dcterms:created>
  <dcterms:modified xsi:type="dcterms:W3CDTF">2020-04-30T16:31:27Z</dcterms:modified>
</cp:coreProperties>
</file>