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4" r:id="rId5"/>
    <p:sldId id="273" r:id="rId6"/>
    <p:sldId id="257" r:id="rId7"/>
    <p:sldId id="260" r:id="rId8"/>
    <p:sldId id="261" r:id="rId9"/>
    <p:sldId id="258" r:id="rId10"/>
    <p:sldId id="259" r:id="rId11"/>
    <p:sldId id="267" r:id="rId12"/>
    <p:sldId id="262" r:id="rId13"/>
    <p:sldId id="271" r:id="rId14"/>
    <p:sldId id="269" r:id="rId15"/>
    <p:sldId id="272" r:id="rId16"/>
    <p:sldId id="270" r:id="rId1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CE655-B381-4B5F-87F8-85094F3461B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D843CE-6402-4AB9-99EE-83AFC8001278}">
      <dgm:prSet/>
      <dgm:spPr/>
      <dgm:t>
        <a:bodyPr/>
        <a:lstStyle/>
        <a:p>
          <a:r>
            <a:rPr lang="en-US" dirty="0"/>
            <a:t>What do they have?</a:t>
          </a:r>
        </a:p>
      </dgm:t>
    </dgm:pt>
    <dgm:pt modelId="{C8A56E15-33D9-43B4-92D7-BE9E89EE7EAF}" type="parTrans" cxnId="{0FD46C52-AC9B-4964-BE1F-106222D7CD03}">
      <dgm:prSet/>
      <dgm:spPr/>
      <dgm:t>
        <a:bodyPr/>
        <a:lstStyle/>
        <a:p>
          <a:endParaRPr lang="en-US"/>
        </a:p>
      </dgm:t>
    </dgm:pt>
    <dgm:pt modelId="{9E297257-6BE0-4A1A-8834-A48A7D10A905}" type="sibTrans" cxnId="{0FD46C52-AC9B-4964-BE1F-106222D7CD03}">
      <dgm:prSet/>
      <dgm:spPr/>
      <dgm:t>
        <a:bodyPr/>
        <a:lstStyle/>
        <a:p>
          <a:endParaRPr lang="en-US"/>
        </a:p>
      </dgm:t>
    </dgm:pt>
    <dgm:pt modelId="{9875EAD1-5DC1-4D6E-8FD8-76F38C3E0234}">
      <dgm:prSet/>
      <dgm:spPr/>
      <dgm:t>
        <a:bodyPr/>
        <a:lstStyle/>
        <a:p>
          <a:r>
            <a:rPr lang="en-US" dirty="0"/>
            <a:t>Land</a:t>
          </a:r>
        </a:p>
      </dgm:t>
    </dgm:pt>
    <dgm:pt modelId="{09DED730-A953-4B97-BAC6-E65E3ACF9FE7}" type="parTrans" cxnId="{5EFAC457-E2CA-4F7B-A6E8-DFC3D0EACBFF}">
      <dgm:prSet/>
      <dgm:spPr/>
      <dgm:t>
        <a:bodyPr/>
        <a:lstStyle/>
        <a:p>
          <a:endParaRPr lang="en-US"/>
        </a:p>
      </dgm:t>
    </dgm:pt>
    <dgm:pt modelId="{8EDD5E46-E04F-44F3-B13B-11378523C52D}" type="sibTrans" cxnId="{5EFAC457-E2CA-4F7B-A6E8-DFC3D0EACBFF}">
      <dgm:prSet/>
      <dgm:spPr/>
      <dgm:t>
        <a:bodyPr/>
        <a:lstStyle/>
        <a:p>
          <a:endParaRPr lang="en-US"/>
        </a:p>
      </dgm:t>
    </dgm:pt>
    <dgm:pt modelId="{6F637386-2952-4FA0-9C03-4C7AA8742D4E}">
      <dgm:prSet/>
      <dgm:spPr/>
      <dgm:t>
        <a:bodyPr/>
        <a:lstStyle/>
        <a:p>
          <a:r>
            <a:rPr lang="en-US" dirty="0"/>
            <a:t>Wealth</a:t>
          </a:r>
        </a:p>
      </dgm:t>
    </dgm:pt>
    <dgm:pt modelId="{F546404B-CC4C-4A1A-BAC7-8D9137ED04AB}" type="parTrans" cxnId="{721C063A-72E7-4E5A-9895-9C8C12E25F87}">
      <dgm:prSet/>
      <dgm:spPr/>
      <dgm:t>
        <a:bodyPr/>
        <a:lstStyle/>
        <a:p>
          <a:endParaRPr lang="en-US"/>
        </a:p>
      </dgm:t>
    </dgm:pt>
    <dgm:pt modelId="{45CE719B-923A-42B2-8C38-93AC9DC783ED}" type="sibTrans" cxnId="{721C063A-72E7-4E5A-9895-9C8C12E25F87}">
      <dgm:prSet/>
      <dgm:spPr/>
      <dgm:t>
        <a:bodyPr/>
        <a:lstStyle/>
        <a:p>
          <a:endParaRPr lang="en-US"/>
        </a:p>
      </dgm:t>
    </dgm:pt>
    <dgm:pt modelId="{A2DC6AFD-CC71-42BA-8FB2-005640CFBFFC}">
      <dgm:prSet/>
      <dgm:spPr/>
      <dgm:t>
        <a:bodyPr/>
        <a:lstStyle/>
        <a:p>
          <a:r>
            <a:rPr lang="en-US" dirty="0"/>
            <a:t>What do they need?</a:t>
          </a:r>
        </a:p>
      </dgm:t>
    </dgm:pt>
    <dgm:pt modelId="{1CC1B510-74E8-4006-AE0E-0B2044AE1230}" type="parTrans" cxnId="{C20F181E-D285-46FC-A3C7-04C2D3A9CB53}">
      <dgm:prSet/>
      <dgm:spPr/>
      <dgm:t>
        <a:bodyPr/>
        <a:lstStyle/>
        <a:p>
          <a:endParaRPr lang="en-US"/>
        </a:p>
      </dgm:t>
    </dgm:pt>
    <dgm:pt modelId="{BE8792A3-9CC6-4C92-912C-B33E2DE6B27C}" type="sibTrans" cxnId="{C20F181E-D285-46FC-A3C7-04C2D3A9CB53}">
      <dgm:prSet/>
      <dgm:spPr/>
      <dgm:t>
        <a:bodyPr/>
        <a:lstStyle/>
        <a:p>
          <a:endParaRPr lang="en-US"/>
        </a:p>
      </dgm:t>
    </dgm:pt>
    <dgm:pt modelId="{76947EBA-7667-4F49-8525-4D96540E7AE0}">
      <dgm:prSet/>
      <dgm:spPr/>
      <dgm:t>
        <a:bodyPr/>
        <a:lstStyle/>
        <a:p>
          <a:r>
            <a:rPr lang="en-US" dirty="0"/>
            <a:t>Political support</a:t>
          </a:r>
        </a:p>
      </dgm:t>
    </dgm:pt>
    <dgm:pt modelId="{B229DC41-0B23-49C0-ABF8-A87F49391A59}" type="parTrans" cxnId="{10346223-03AE-4F93-B984-2A1908D0620F}">
      <dgm:prSet/>
      <dgm:spPr/>
      <dgm:t>
        <a:bodyPr/>
        <a:lstStyle/>
        <a:p>
          <a:endParaRPr lang="en-US"/>
        </a:p>
      </dgm:t>
    </dgm:pt>
    <dgm:pt modelId="{A21B3617-C296-439C-A7C6-C8A0775DD016}" type="sibTrans" cxnId="{10346223-03AE-4F93-B984-2A1908D0620F}">
      <dgm:prSet/>
      <dgm:spPr/>
      <dgm:t>
        <a:bodyPr/>
        <a:lstStyle/>
        <a:p>
          <a:endParaRPr lang="en-US"/>
        </a:p>
      </dgm:t>
    </dgm:pt>
    <dgm:pt modelId="{C25DBA6E-F18B-4585-8CDF-5ECCEB616802}">
      <dgm:prSet/>
      <dgm:spPr/>
      <dgm:t>
        <a:bodyPr/>
        <a:lstStyle/>
        <a:p>
          <a:r>
            <a:rPr lang="en-US" dirty="0"/>
            <a:t>Military service</a:t>
          </a:r>
        </a:p>
      </dgm:t>
    </dgm:pt>
    <dgm:pt modelId="{2619968B-0A4F-492B-B417-5AE666BF0CD2}" type="parTrans" cxnId="{923AE375-5A7C-4AD4-B187-89FD9B7AA4BB}">
      <dgm:prSet/>
      <dgm:spPr/>
      <dgm:t>
        <a:bodyPr/>
        <a:lstStyle/>
        <a:p>
          <a:endParaRPr lang="en-US"/>
        </a:p>
      </dgm:t>
    </dgm:pt>
    <dgm:pt modelId="{4C956115-23FA-4B83-A3AA-F265C333173C}" type="sibTrans" cxnId="{923AE375-5A7C-4AD4-B187-89FD9B7AA4BB}">
      <dgm:prSet/>
      <dgm:spPr/>
      <dgm:t>
        <a:bodyPr/>
        <a:lstStyle/>
        <a:p>
          <a:endParaRPr lang="en-US"/>
        </a:p>
      </dgm:t>
    </dgm:pt>
    <dgm:pt modelId="{1A327A73-E77A-4F02-8704-5C36E947C8F9}">
      <dgm:prSet/>
      <dgm:spPr/>
      <dgm:t>
        <a:bodyPr/>
        <a:lstStyle/>
        <a:p>
          <a:r>
            <a:rPr lang="en-US"/>
            <a:t>Additional wealth</a:t>
          </a:r>
          <a:endParaRPr lang="en-US" dirty="0"/>
        </a:p>
      </dgm:t>
    </dgm:pt>
    <dgm:pt modelId="{85AA81F4-E3F4-482C-9E17-4849E65484FF}" type="parTrans" cxnId="{4E865B81-2C8B-435E-829C-FD97E739AEE4}">
      <dgm:prSet/>
      <dgm:spPr/>
      <dgm:t>
        <a:bodyPr/>
        <a:lstStyle/>
        <a:p>
          <a:endParaRPr lang="en-US"/>
        </a:p>
      </dgm:t>
    </dgm:pt>
    <dgm:pt modelId="{68D84D88-C338-4DAB-A9EB-9B3B465A9F36}" type="sibTrans" cxnId="{4E865B81-2C8B-435E-829C-FD97E739AEE4}">
      <dgm:prSet/>
      <dgm:spPr/>
      <dgm:t>
        <a:bodyPr/>
        <a:lstStyle/>
        <a:p>
          <a:endParaRPr lang="en-US"/>
        </a:p>
      </dgm:t>
    </dgm:pt>
    <dgm:pt modelId="{14B0E4D0-D99C-4724-A770-BDAE8AE3EF72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ADF6DE30-7F28-4C17-B239-3E99A27BA4B0}" type="parTrans" cxnId="{B42DD3DD-8944-4B4E-980C-A27E8059ABDA}">
      <dgm:prSet/>
      <dgm:spPr/>
      <dgm:t>
        <a:bodyPr/>
        <a:lstStyle/>
        <a:p>
          <a:endParaRPr lang="en-US"/>
        </a:p>
      </dgm:t>
    </dgm:pt>
    <dgm:pt modelId="{EFC02338-2092-49FF-BA24-209529FE2FF0}" type="sibTrans" cxnId="{B42DD3DD-8944-4B4E-980C-A27E8059ABDA}">
      <dgm:prSet/>
      <dgm:spPr/>
      <dgm:t>
        <a:bodyPr/>
        <a:lstStyle/>
        <a:p>
          <a:endParaRPr lang="en-US"/>
        </a:p>
      </dgm:t>
    </dgm:pt>
    <dgm:pt modelId="{053E19C0-C1A4-4339-9C92-66FEF1B14D73}" type="pres">
      <dgm:prSet presAssocID="{216CE655-B381-4B5F-87F8-85094F3461B2}" presName="linear" presStyleCnt="0">
        <dgm:presLayoutVars>
          <dgm:dir/>
          <dgm:animLvl val="lvl"/>
          <dgm:resizeHandles val="exact"/>
        </dgm:presLayoutVars>
      </dgm:prSet>
      <dgm:spPr/>
    </dgm:pt>
    <dgm:pt modelId="{B6388D3E-F79F-45D0-8702-5B778323D902}" type="pres">
      <dgm:prSet presAssocID="{BED843CE-6402-4AB9-99EE-83AFC8001278}" presName="parentLin" presStyleCnt="0"/>
      <dgm:spPr/>
    </dgm:pt>
    <dgm:pt modelId="{C21D37D4-AA85-46B8-9AF4-6B8B639B7ADC}" type="pres">
      <dgm:prSet presAssocID="{BED843CE-6402-4AB9-99EE-83AFC8001278}" presName="parentLeftMargin" presStyleLbl="node1" presStyleIdx="0" presStyleCnt="2"/>
      <dgm:spPr/>
    </dgm:pt>
    <dgm:pt modelId="{36BA8424-7E73-4072-92A0-99B053FC3B66}" type="pres">
      <dgm:prSet presAssocID="{BED843CE-6402-4AB9-99EE-83AFC80012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92B743-18C5-461E-9A30-EB62F0391E38}" type="pres">
      <dgm:prSet presAssocID="{BED843CE-6402-4AB9-99EE-83AFC8001278}" presName="negativeSpace" presStyleCnt="0"/>
      <dgm:spPr/>
    </dgm:pt>
    <dgm:pt modelId="{F06A1013-8560-42AC-9208-25B91C23B026}" type="pres">
      <dgm:prSet presAssocID="{BED843CE-6402-4AB9-99EE-83AFC8001278}" presName="childText" presStyleLbl="conFgAcc1" presStyleIdx="0" presStyleCnt="2">
        <dgm:presLayoutVars>
          <dgm:bulletEnabled val="1"/>
        </dgm:presLayoutVars>
      </dgm:prSet>
      <dgm:spPr/>
    </dgm:pt>
    <dgm:pt modelId="{59BAB39E-91AD-4931-AEA9-816C5559FA91}" type="pres">
      <dgm:prSet presAssocID="{9E297257-6BE0-4A1A-8834-A48A7D10A905}" presName="spaceBetweenRectangles" presStyleCnt="0"/>
      <dgm:spPr/>
    </dgm:pt>
    <dgm:pt modelId="{FD80237F-A83B-47F1-9C3B-45E99E48A9CC}" type="pres">
      <dgm:prSet presAssocID="{A2DC6AFD-CC71-42BA-8FB2-005640CFBFFC}" presName="parentLin" presStyleCnt="0"/>
      <dgm:spPr/>
    </dgm:pt>
    <dgm:pt modelId="{5F15A7E3-11F1-4258-BD21-C9F1623198C3}" type="pres">
      <dgm:prSet presAssocID="{A2DC6AFD-CC71-42BA-8FB2-005640CFBFFC}" presName="parentLeftMargin" presStyleLbl="node1" presStyleIdx="0" presStyleCnt="2"/>
      <dgm:spPr/>
    </dgm:pt>
    <dgm:pt modelId="{9CB09ACA-1095-4DE2-A5DE-F381FB979976}" type="pres">
      <dgm:prSet presAssocID="{A2DC6AFD-CC71-42BA-8FB2-005640CFBF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8990DC-7E42-4A9E-A486-3F6ED3198EB4}" type="pres">
      <dgm:prSet presAssocID="{A2DC6AFD-CC71-42BA-8FB2-005640CFBFFC}" presName="negativeSpace" presStyleCnt="0"/>
      <dgm:spPr/>
    </dgm:pt>
    <dgm:pt modelId="{31CB5ECC-6EEB-4355-BA5B-F3A2F9D49A5D}" type="pres">
      <dgm:prSet presAssocID="{A2DC6AFD-CC71-42BA-8FB2-005640CFBFF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4EBD806-78D3-4133-86B2-0FA6EAAD00A8}" type="presOf" srcId="{A2DC6AFD-CC71-42BA-8FB2-005640CFBFFC}" destId="{5F15A7E3-11F1-4258-BD21-C9F1623198C3}" srcOrd="0" destOrd="0" presId="urn:microsoft.com/office/officeart/2005/8/layout/list1"/>
    <dgm:cxn modelId="{C20F181E-D285-46FC-A3C7-04C2D3A9CB53}" srcId="{216CE655-B381-4B5F-87F8-85094F3461B2}" destId="{A2DC6AFD-CC71-42BA-8FB2-005640CFBFFC}" srcOrd="1" destOrd="0" parTransId="{1CC1B510-74E8-4006-AE0E-0B2044AE1230}" sibTransId="{BE8792A3-9CC6-4C92-912C-B33E2DE6B27C}"/>
    <dgm:cxn modelId="{10346223-03AE-4F93-B984-2A1908D0620F}" srcId="{A2DC6AFD-CC71-42BA-8FB2-005640CFBFFC}" destId="{76947EBA-7667-4F49-8525-4D96540E7AE0}" srcOrd="0" destOrd="0" parTransId="{B229DC41-0B23-49C0-ABF8-A87F49391A59}" sibTransId="{A21B3617-C296-439C-A7C6-C8A0775DD016}"/>
    <dgm:cxn modelId="{DC17AF2D-D2EB-4C17-92F0-33BE476B3334}" type="presOf" srcId="{216CE655-B381-4B5F-87F8-85094F3461B2}" destId="{053E19C0-C1A4-4339-9C92-66FEF1B14D73}" srcOrd="0" destOrd="0" presId="urn:microsoft.com/office/officeart/2005/8/layout/list1"/>
    <dgm:cxn modelId="{721C063A-72E7-4E5A-9895-9C8C12E25F87}" srcId="{BED843CE-6402-4AB9-99EE-83AFC8001278}" destId="{6F637386-2952-4FA0-9C03-4C7AA8742D4E}" srcOrd="1" destOrd="0" parTransId="{F546404B-CC4C-4A1A-BAC7-8D9137ED04AB}" sibTransId="{45CE719B-923A-42B2-8C38-93AC9DC783ED}"/>
    <dgm:cxn modelId="{A890505C-BA20-4137-AD6C-F9FE2A24FA0C}" type="presOf" srcId="{BED843CE-6402-4AB9-99EE-83AFC8001278}" destId="{36BA8424-7E73-4072-92A0-99B053FC3B66}" srcOrd="1" destOrd="0" presId="urn:microsoft.com/office/officeart/2005/8/layout/list1"/>
    <dgm:cxn modelId="{0FD46C52-AC9B-4964-BE1F-106222D7CD03}" srcId="{216CE655-B381-4B5F-87F8-85094F3461B2}" destId="{BED843CE-6402-4AB9-99EE-83AFC8001278}" srcOrd="0" destOrd="0" parTransId="{C8A56E15-33D9-43B4-92D7-BE9E89EE7EAF}" sibTransId="{9E297257-6BE0-4A1A-8834-A48A7D10A905}"/>
    <dgm:cxn modelId="{923AE375-5A7C-4AD4-B187-89FD9B7AA4BB}" srcId="{A2DC6AFD-CC71-42BA-8FB2-005640CFBFFC}" destId="{C25DBA6E-F18B-4585-8CDF-5ECCEB616802}" srcOrd="1" destOrd="0" parTransId="{2619968B-0A4F-492B-B417-5AE666BF0CD2}" sibTransId="{4C956115-23FA-4B83-A3AA-F265C333173C}"/>
    <dgm:cxn modelId="{5EFAC457-E2CA-4F7B-A6E8-DFC3D0EACBFF}" srcId="{BED843CE-6402-4AB9-99EE-83AFC8001278}" destId="{9875EAD1-5DC1-4D6E-8FD8-76F38C3E0234}" srcOrd="0" destOrd="0" parTransId="{09DED730-A953-4B97-BAC6-E65E3ACF9FE7}" sibTransId="{8EDD5E46-E04F-44F3-B13B-11378523C52D}"/>
    <dgm:cxn modelId="{9B6D8659-213E-4180-A2CF-D7075B419F30}" type="presOf" srcId="{76947EBA-7667-4F49-8525-4D96540E7AE0}" destId="{31CB5ECC-6EEB-4355-BA5B-F3A2F9D49A5D}" srcOrd="0" destOrd="0" presId="urn:microsoft.com/office/officeart/2005/8/layout/list1"/>
    <dgm:cxn modelId="{57E5177D-4078-4789-8AA1-3DBF119A6BAD}" type="presOf" srcId="{BED843CE-6402-4AB9-99EE-83AFC8001278}" destId="{C21D37D4-AA85-46B8-9AF4-6B8B639B7ADC}" srcOrd="0" destOrd="0" presId="urn:microsoft.com/office/officeart/2005/8/layout/list1"/>
    <dgm:cxn modelId="{C3257E7F-8E48-4B47-AE60-552A23B8B4B2}" type="presOf" srcId="{1A327A73-E77A-4F02-8704-5C36E947C8F9}" destId="{31CB5ECC-6EEB-4355-BA5B-F3A2F9D49A5D}" srcOrd="0" destOrd="2" presId="urn:microsoft.com/office/officeart/2005/8/layout/list1"/>
    <dgm:cxn modelId="{4E865B81-2C8B-435E-829C-FD97E739AEE4}" srcId="{A2DC6AFD-CC71-42BA-8FB2-005640CFBFFC}" destId="{1A327A73-E77A-4F02-8704-5C36E947C8F9}" srcOrd="2" destOrd="0" parTransId="{85AA81F4-E3F4-482C-9E17-4849E65484FF}" sibTransId="{68D84D88-C338-4DAB-A9EB-9B3B465A9F36}"/>
    <dgm:cxn modelId="{6B3B7189-F0C1-4DBD-9618-8A5B866D783D}" type="presOf" srcId="{9875EAD1-5DC1-4D6E-8FD8-76F38C3E0234}" destId="{F06A1013-8560-42AC-9208-25B91C23B026}" srcOrd="0" destOrd="0" presId="urn:microsoft.com/office/officeart/2005/8/layout/list1"/>
    <dgm:cxn modelId="{13E2BA8B-A075-48B0-831F-A3D484549E14}" type="presOf" srcId="{C25DBA6E-F18B-4585-8CDF-5ECCEB616802}" destId="{31CB5ECC-6EEB-4355-BA5B-F3A2F9D49A5D}" srcOrd="0" destOrd="1" presId="urn:microsoft.com/office/officeart/2005/8/layout/list1"/>
    <dgm:cxn modelId="{C49E0BA3-241B-4BA4-95A8-714A699209AB}" type="presOf" srcId="{A2DC6AFD-CC71-42BA-8FB2-005640CFBFFC}" destId="{9CB09ACA-1095-4DE2-A5DE-F381FB979976}" srcOrd="1" destOrd="0" presId="urn:microsoft.com/office/officeart/2005/8/layout/list1"/>
    <dgm:cxn modelId="{2F044ACE-5D12-49C4-9BE9-7EF36DCEE959}" type="presOf" srcId="{14B0E4D0-D99C-4724-A770-BDAE8AE3EF72}" destId="{F06A1013-8560-42AC-9208-25B91C23B026}" srcOrd="0" destOrd="2" presId="urn:microsoft.com/office/officeart/2005/8/layout/list1"/>
    <dgm:cxn modelId="{B42DD3DD-8944-4B4E-980C-A27E8059ABDA}" srcId="{BED843CE-6402-4AB9-99EE-83AFC8001278}" destId="{14B0E4D0-D99C-4724-A770-BDAE8AE3EF72}" srcOrd="2" destOrd="0" parTransId="{ADF6DE30-7F28-4C17-B239-3E99A27BA4B0}" sibTransId="{EFC02338-2092-49FF-BA24-209529FE2FF0}"/>
    <dgm:cxn modelId="{883DE6F1-44EE-4035-820D-03D84D3168CC}" type="presOf" srcId="{6F637386-2952-4FA0-9C03-4C7AA8742D4E}" destId="{F06A1013-8560-42AC-9208-25B91C23B026}" srcOrd="0" destOrd="1" presId="urn:microsoft.com/office/officeart/2005/8/layout/list1"/>
    <dgm:cxn modelId="{6362E006-FF4E-4EB0-B979-B00EE5E6E4EB}" type="presParOf" srcId="{053E19C0-C1A4-4339-9C92-66FEF1B14D73}" destId="{B6388D3E-F79F-45D0-8702-5B778323D902}" srcOrd="0" destOrd="0" presId="urn:microsoft.com/office/officeart/2005/8/layout/list1"/>
    <dgm:cxn modelId="{1D1A6F31-6C0B-406D-B4A8-B67B21F1C826}" type="presParOf" srcId="{B6388D3E-F79F-45D0-8702-5B778323D902}" destId="{C21D37D4-AA85-46B8-9AF4-6B8B639B7ADC}" srcOrd="0" destOrd="0" presId="urn:microsoft.com/office/officeart/2005/8/layout/list1"/>
    <dgm:cxn modelId="{50CD310D-43F9-46CA-88DC-521A53305EA3}" type="presParOf" srcId="{B6388D3E-F79F-45D0-8702-5B778323D902}" destId="{36BA8424-7E73-4072-92A0-99B053FC3B66}" srcOrd="1" destOrd="0" presId="urn:microsoft.com/office/officeart/2005/8/layout/list1"/>
    <dgm:cxn modelId="{A1AC44A2-65DB-4223-89E3-F131F1DD5668}" type="presParOf" srcId="{053E19C0-C1A4-4339-9C92-66FEF1B14D73}" destId="{0492B743-18C5-461E-9A30-EB62F0391E38}" srcOrd="1" destOrd="0" presId="urn:microsoft.com/office/officeart/2005/8/layout/list1"/>
    <dgm:cxn modelId="{581A80EC-7F60-4120-9155-5F33D5254CCA}" type="presParOf" srcId="{053E19C0-C1A4-4339-9C92-66FEF1B14D73}" destId="{F06A1013-8560-42AC-9208-25B91C23B026}" srcOrd="2" destOrd="0" presId="urn:microsoft.com/office/officeart/2005/8/layout/list1"/>
    <dgm:cxn modelId="{8F578C4A-696C-43F0-8FB4-6C93D309BC42}" type="presParOf" srcId="{053E19C0-C1A4-4339-9C92-66FEF1B14D73}" destId="{59BAB39E-91AD-4931-AEA9-816C5559FA91}" srcOrd="3" destOrd="0" presId="urn:microsoft.com/office/officeart/2005/8/layout/list1"/>
    <dgm:cxn modelId="{FBAB4766-60B0-420A-B9AF-8B33C406330F}" type="presParOf" srcId="{053E19C0-C1A4-4339-9C92-66FEF1B14D73}" destId="{FD80237F-A83B-47F1-9C3B-45E99E48A9CC}" srcOrd="4" destOrd="0" presId="urn:microsoft.com/office/officeart/2005/8/layout/list1"/>
    <dgm:cxn modelId="{089DB920-F73B-4607-BE74-4A9E71F834D0}" type="presParOf" srcId="{FD80237F-A83B-47F1-9C3B-45E99E48A9CC}" destId="{5F15A7E3-11F1-4258-BD21-C9F1623198C3}" srcOrd="0" destOrd="0" presId="urn:microsoft.com/office/officeart/2005/8/layout/list1"/>
    <dgm:cxn modelId="{7EFFDE33-D2D0-4425-836E-E1A80BD96FC4}" type="presParOf" srcId="{FD80237F-A83B-47F1-9C3B-45E99E48A9CC}" destId="{9CB09ACA-1095-4DE2-A5DE-F381FB979976}" srcOrd="1" destOrd="0" presId="urn:microsoft.com/office/officeart/2005/8/layout/list1"/>
    <dgm:cxn modelId="{E478B095-9573-4348-A7F5-4D6C838A9BC1}" type="presParOf" srcId="{053E19C0-C1A4-4339-9C92-66FEF1B14D73}" destId="{908990DC-7E42-4A9E-A486-3F6ED3198EB4}" srcOrd="5" destOrd="0" presId="urn:microsoft.com/office/officeart/2005/8/layout/list1"/>
    <dgm:cxn modelId="{4A85CAC5-EA71-4C84-AD6C-BFCB81F1B340}" type="presParOf" srcId="{053E19C0-C1A4-4339-9C92-66FEF1B14D73}" destId="{31CB5ECC-6EEB-4355-BA5B-F3A2F9D49A5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66CFF-EB1E-4332-92DD-2F7F713B6A8B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2C30703-73EE-45C2-8786-E8296A3FBAA0}">
      <dgm:prSet/>
      <dgm:spPr/>
      <dgm:t>
        <a:bodyPr/>
        <a:lstStyle/>
        <a:p>
          <a:r>
            <a:rPr lang="en-US" dirty="0"/>
            <a:t>What do they have?</a:t>
          </a:r>
        </a:p>
      </dgm:t>
    </dgm:pt>
    <dgm:pt modelId="{BD6BCB48-0512-4CD8-B5BF-5C8F9F4576DE}" type="parTrans" cxnId="{43F882A9-A185-46C3-820B-F21B0618BF1D}">
      <dgm:prSet/>
      <dgm:spPr/>
      <dgm:t>
        <a:bodyPr/>
        <a:lstStyle/>
        <a:p>
          <a:endParaRPr lang="en-US"/>
        </a:p>
      </dgm:t>
    </dgm:pt>
    <dgm:pt modelId="{3D2E97A7-2E0E-4D31-B87E-3B291235BC6D}" type="sibTrans" cxnId="{43F882A9-A185-46C3-820B-F21B0618BF1D}">
      <dgm:prSet/>
      <dgm:spPr/>
      <dgm:t>
        <a:bodyPr/>
        <a:lstStyle/>
        <a:p>
          <a:endParaRPr lang="en-US"/>
        </a:p>
      </dgm:t>
    </dgm:pt>
    <dgm:pt modelId="{C40B5712-EC66-4D6C-BE38-78A141E2EE24}">
      <dgm:prSet/>
      <dgm:spPr/>
      <dgm:t>
        <a:bodyPr/>
        <a:lstStyle/>
        <a:p>
          <a:r>
            <a:rPr lang="en-US"/>
            <a:t>Labor capability</a:t>
          </a:r>
        </a:p>
      </dgm:t>
    </dgm:pt>
    <dgm:pt modelId="{1BBA1F00-6CB3-4A61-AE67-9ECDAF443E67}" type="parTrans" cxnId="{C5A2D458-0965-4D50-86C0-80C374BFCFEA}">
      <dgm:prSet/>
      <dgm:spPr/>
      <dgm:t>
        <a:bodyPr/>
        <a:lstStyle/>
        <a:p>
          <a:endParaRPr lang="en-US"/>
        </a:p>
      </dgm:t>
    </dgm:pt>
    <dgm:pt modelId="{81F0FAE1-A11D-4293-8115-7A38CE9DF9E0}" type="sibTrans" cxnId="{C5A2D458-0965-4D50-86C0-80C374BFCFEA}">
      <dgm:prSet/>
      <dgm:spPr/>
      <dgm:t>
        <a:bodyPr/>
        <a:lstStyle/>
        <a:p>
          <a:endParaRPr lang="en-US"/>
        </a:p>
      </dgm:t>
    </dgm:pt>
    <dgm:pt modelId="{232FBB5D-AA5B-49EF-9680-8B8D683DDAF2}">
      <dgm:prSet/>
      <dgm:spPr/>
      <dgm:t>
        <a:bodyPr/>
        <a:lstStyle/>
        <a:p>
          <a:r>
            <a:rPr lang="en-US"/>
            <a:t>Strength in numbers</a:t>
          </a:r>
        </a:p>
      </dgm:t>
    </dgm:pt>
    <dgm:pt modelId="{558158E3-EE2E-41A8-836B-E7D5AF3EF330}" type="parTrans" cxnId="{D2B9A53A-CD75-4DE4-8F74-DC4031189170}">
      <dgm:prSet/>
      <dgm:spPr/>
      <dgm:t>
        <a:bodyPr/>
        <a:lstStyle/>
        <a:p>
          <a:endParaRPr lang="en-US"/>
        </a:p>
      </dgm:t>
    </dgm:pt>
    <dgm:pt modelId="{40115520-F516-4EFD-9F65-7809505EE891}" type="sibTrans" cxnId="{D2B9A53A-CD75-4DE4-8F74-DC4031189170}">
      <dgm:prSet/>
      <dgm:spPr/>
      <dgm:t>
        <a:bodyPr/>
        <a:lstStyle/>
        <a:p>
          <a:endParaRPr lang="en-US"/>
        </a:p>
      </dgm:t>
    </dgm:pt>
    <dgm:pt modelId="{8CB27B3D-DE8B-46A7-BE2A-2837EC48EDCC}">
      <dgm:prSet/>
      <dgm:spPr/>
      <dgm:t>
        <a:bodyPr/>
        <a:lstStyle/>
        <a:p>
          <a:r>
            <a:rPr lang="en-US"/>
            <a:t>What do they need?</a:t>
          </a:r>
        </a:p>
      </dgm:t>
    </dgm:pt>
    <dgm:pt modelId="{45782A7E-DF2E-48AA-9D71-66C80340B789}" type="parTrans" cxnId="{0FFA7C8A-D36A-4A2D-BF00-34BE1DE9A55A}">
      <dgm:prSet/>
      <dgm:spPr/>
      <dgm:t>
        <a:bodyPr/>
        <a:lstStyle/>
        <a:p>
          <a:endParaRPr lang="en-US"/>
        </a:p>
      </dgm:t>
    </dgm:pt>
    <dgm:pt modelId="{4367E320-B99A-4F24-A0F5-13FB22C449BE}" type="sibTrans" cxnId="{0FFA7C8A-D36A-4A2D-BF00-34BE1DE9A55A}">
      <dgm:prSet/>
      <dgm:spPr/>
      <dgm:t>
        <a:bodyPr/>
        <a:lstStyle/>
        <a:p>
          <a:endParaRPr lang="en-US"/>
        </a:p>
      </dgm:t>
    </dgm:pt>
    <dgm:pt modelId="{8BF172A0-1546-4426-A815-C6906274F8F4}">
      <dgm:prSet/>
      <dgm:spPr/>
      <dgm:t>
        <a:bodyPr/>
        <a:lstStyle/>
        <a:p>
          <a:r>
            <a:rPr lang="en-US"/>
            <a:t>Land</a:t>
          </a:r>
        </a:p>
      </dgm:t>
    </dgm:pt>
    <dgm:pt modelId="{B6A729DD-F756-4235-83BB-D915545F599D}" type="parTrans" cxnId="{53714BB1-60CB-4465-8452-B0E811CF171D}">
      <dgm:prSet/>
      <dgm:spPr/>
      <dgm:t>
        <a:bodyPr/>
        <a:lstStyle/>
        <a:p>
          <a:endParaRPr lang="en-US"/>
        </a:p>
      </dgm:t>
    </dgm:pt>
    <dgm:pt modelId="{E1175EB8-D2A9-44D1-9EEB-0C2F606FB875}" type="sibTrans" cxnId="{53714BB1-60CB-4465-8452-B0E811CF171D}">
      <dgm:prSet/>
      <dgm:spPr/>
      <dgm:t>
        <a:bodyPr/>
        <a:lstStyle/>
        <a:p>
          <a:endParaRPr lang="en-US"/>
        </a:p>
      </dgm:t>
    </dgm:pt>
    <dgm:pt modelId="{ABB4D04A-7408-4670-8C46-F20901683074}">
      <dgm:prSet/>
      <dgm:spPr/>
      <dgm:t>
        <a:bodyPr/>
        <a:lstStyle/>
        <a:p>
          <a:r>
            <a:rPr lang="en-US"/>
            <a:t>Housing</a:t>
          </a:r>
        </a:p>
      </dgm:t>
    </dgm:pt>
    <dgm:pt modelId="{A0DC833A-1992-4DAD-8E6C-8895D2DCB9A1}" type="parTrans" cxnId="{FFFD8C39-910C-4277-9760-10D3C52DE142}">
      <dgm:prSet/>
      <dgm:spPr/>
      <dgm:t>
        <a:bodyPr/>
        <a:lstStyle/>
        <a:p>
          <a:endParaRPr lang="en-US"/>
        </a:p>
      </dgm:t>
    </dgm:pt>
    <dgm:pt modelId="{74408080-C526-4EDF-8BF0-C3CABA8AD940}" type="sibTrans" cxnId="{FFFD8C39-910C-4277-9760-10D3C52DE142}">
      <dgm:prSet/>
      <dgm:spPr/>
      <dgm:t>
        <a:bodyPr/>
        <a:lstStyle/>
        <a:p>
          <a:endParaRPr lang="en-US"/>
        </a:p>
      </dgm:t>
    </dgm:pt>
    <dgm:pt modelId="{9846E0C9-5098-4C34-85C9-F2081E19733D}">
      <dgm:prSet/>
      <dgm:spPr/>
      <dgm:t>
        <a:bodyPr/>
        <a:lstStyle/>
        <a:p>
          <a:r>
            <a:rPr lang="en-US" dirty="0"/>
            <a:t>Protection</a:t>
          </a:r>
        </a:p>
      </dgm:t>
    </dgm:pt>
    <dgm:pt modelId="{4E5858E3-8E6D-4A11-A77D-B69E8F15DF5A}" type="parTrans" cxnId="{D1FA0B50-D6EB-4231-AFF8-17FADC5607AC}">
      <dgm:prSet/>
      <dgm:spPr/>
      <dgm:t>
        <a:bodyPr/>
        <a:lstStyle/>
        <a:p>
          <a:endParaRPr lang="en-US"/>
        </a:p>
      </dgm:t>
    </dgm:pt>
    <dgm:pt modelId="{7EFE3391-2844-42AC-8BB5-83CD6A1951EA}" type="sibTrans" cxnId="{D1FA0B50-D6EB-4231-AFF8-17FADC5607AC}">
      <dgm:prSet/>
      <dgm:spPr/>
      <dgm:t>
        <a:bodyPr/>
        <a:lstStyle/>
        <a:p>
          <a:endParaRPr lang="en-US"/>
        </a:p>
      </dgm:t>
    </dgm:pt>
    <dgm:pt modelId="{1AB5CD11-EC85-4C8B-9F09-2B8689D2D3B8}">
      <dgm:prSet phldrT="[Text]"/>
      <dgm:spPr/>
      <dgm:t>
        <a:bodyPr/>
        <a:lstStyle/>
        <a:p>
          <a:r>
            <a:rPr lang="en-US" dirty="0"/>
            <a:t>Resources</a:t>
          </a:r>
        </a:p>
      </dgm:t>
    </dgm:pt>
    <dgm:pt modelId="{E5E799FF-D693-4BA4-BAF8-53DD0402994B}" type="parTrans" cxnId="{B57E0A84-50AB-43D3-A84D-72856AD2EAAE}">
      <dgm:prSet/>
      <dgm:spPr/>
      <dgm:t>
        <a:bodyPr/>
        <a:lstStyle/>
        <a:p>
          <a:endParaRPr lang="en-US"/>
        </a:p>
      </dgm:t>
    </dgm:pt>
    <dgm:pt modelId="{E12244F4-11EA-4B60-A484-411B272CE08C}" type="sibTrans" cxnId="{B57E0A84-50AB-43D3-A84D-72856AD2EAAE}">
      <dgm:prSet/>
      <dgm:spPr/>
      <dgm:t>
        <a:bodyPr/>
        <a:lstStyle/>
        <a:p>
          <a:endParaRPr lang="en-US"/>
        </a:p>
      </dgm:t>
    </dgm:pt>
    <dgm:pt modelId="{0F42D1FF-E4F0-4B7B-B778-9E5884B8C250}" type="pres">
      <dgm:prSet presAssocID="{FC966CFF-EB1E-4332-92DD-2F7F713B6A8B}" presName="linear" presStyleCnt="0">
        <dgm:presLayoutVars>
          <dgm:dir/>
          <dgm:animLvl val="lvl"/>
          <dgm:resizeHandles val="exact"/>
        </dgm:presLayoutVars>
      </dgm:prSet>
      <dgm:spPr/>
    </dgm:pt>
    <dgm:pt modelId="{00CF275C-16B0-4FE6-A9BF-2DB31D58FF92}" type="pres">
      <dgm:prSet presAssocID="{F2C30703-73EE-45C2-8786-E8296A3FBAA0}" presName="parentLin" presStyleCnt="0"/>
      <dgm:spPr/>
    </dgm:pt>
    <dgm:pt modelId="{65917128-8987-471D-8071-8C611C29345A}" type="pres">
      <dgm:prSet presAssocID="{F2C30703-73EE-45C2-8786-E8296A3FBAA0}" presName="parentLeftMargin" presStyleLbl="node1" presStyleIdx="0" presStyleCnt="2"/>
      <dgm:spPr/>
    </dgm:pt>
    <dgm:pt modelId="{45C2AA1B-BE1E-4743-BBA0-FE6CD4197727}" type="pres">
      <dgm:prSet presAssocID="{F2C30703-73EE-45C2-8786-E8296A3FBA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6CA2E3-69CD-4262-A098-0410EA4451BD}" type="pres">
      <dgm:prSet presAssocID="{F2C30703-73EE-45C2-8786-E8296A3FBAA0}" presName="negativeSpace" presStyleCnt="0"/>
      <dgm:spPr/>
    </dgm:pt>
    <dgm:pt modelId="{1985CD1B-CBF1-4B98-BEC2-91E7E768B4E5}" type="pres">
      <dgm:prSet presAssocID="{F2C30703-73EE-45C2-8786-E8296A3FBAA0}" presName="childText" presStyleLbl="conFgAcc1" presStyleIdx="0" presStyleCnt="2">
        <dgm:presLayoutVars>
          <dgm:bulletEnabled val="1"/>
        </dgm:presLayoutVars>
      </dgm:prSet>
      <dgm:spPr/>
    </dgm:pt>
    <dgm:pt modelId="{42102033-30DC-4935-9BAD-CB45618BA0C8}" type="pres">
      <dgm:prSet presAssocID="{3D2E97A7-2E0E-4D31-B87E-3B291235BC6D}" presName="spaceBetweenRectangles" presStyleCnt="0"/>
      <dgm:spPr/>
    </dgm:pt>
    <dgm:pt modelId="{5DED36B4-181A-4A56-8FCB-9A7AEC6D356C}" type="pres">
      <dgm:prSet presAssocID="{8CB27B3D-DE8B-46A7-BE2A-2837EC48EDCC}" presName="parentLin" presStyleCnt="0"/>
      <dgm:spPr/>
    </dgm:pt>
    <dgm:pt modelId="{6A653573-0B8E-4071-B521-86C451729F0C}" type="pres">
      <dgm:prSet presAssocID="{8CB27B3D-DE8B-46A7-BE2A-2837EC48EDCC}" presName="parentLeftMargin" presStyleLbl="node1" presStyleIdx="0" presStyleCnt="2"/>
      <dgm:spPr/>
    </dgm:pt>
    <dgm:pt modelId="{C7FD771F-6E0A-4AA5-B5D0-D0815F2182A8}" type="pres">
      <dgm:prSet presAssocID="{8CB27B3D-DE8B-46A7-BE2A-2837EC48EDC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DD193F5-2597-4035-B143-87E4D6EA2780}" type="pres">
      <dgm:prSet presAssocID="{8CB27B3D-DE8B-46A7-BE2A-2837EC48EDCC}" presName="negativeSpace" presStyleCnt="0"/>
      <dgm:spPr/>
    </dgm:pt>
    <dgm:pt modelId="{0E2797FC-99E6-4C1B-AAC9-A0EC1A1A016F}" type="pres">
      <dgm:prSet presAssocID="{8CB27B3D-DE8B-46A7-BE2A-2837EC48EDC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2DCBE10-644B-4C0E-A259-543B8DCB7ECB}" type="presOf" srcId="{8BF172A0-1546-4426-A815-C6906274F8F4}" destId="{0E2797FC-99E6-4C1B-AAC9-A0EC1A1A016F}" srcOrd="0" destOrd="0" presId="urn:microsoft.com/office/officeart/2005/8/layout/list1"/>
    <dgm:cxn modelId="{95D74020-9D42-4765-9A6B-4381DA506613}" type="presOf" srcId="{232FBB5D-AA5B-49EF-9680-8B8D683DDAF2}" destId="{1985CD1B-CBF1-4B98-BEC2-91E7E768B4E5}" srcOrd="0" destOrd="1" presId="urn:microsoft.com/office/officeart/2005/8/layout/list1"/>
    <dgm:cxn modelId="{D95FBA2A-B570-4A15-A10A-9151CB0F37B4}" type="presOf" srcId="{C40B5712-EC66-4D6C-BE38-78A141E2EE24}" destId="{1985CD1B-CBF1-4B98-BEC2-91E7E768B4E5}" srcOrd="0" destOrd="0" presId="urn:microsoft.com/office/officeart/2005/8/layout/list1"/>
    <dgm:cxn modelId="{AD91D036-52BE-4264-9E7D-A22454858F1F}" type="presOf" srcId="{8CB27B3D-DE8B-46A7-BE2A-2837EC48EDCC}" destId="{C7FD771F-6E0A-4AA5-B5D0-D0815F2182A8}" srcOrd="1" destOrd="0" presId="urn:microsoft.com/office/officeart/2005/8/layout/list1"/>
    <dgm:cxn modelId="{FFFD8C39-910C-4277-9760-10D3C52DE142}" srcId="{8CB27B3D-DE8B-46A7-BE2A-2837EC48EDCC}" destId="{ABB4D04A-7408-4670-8C46-F20901683074}" srcOrd="1" destOrd="0" parTransId="{A0DC833A-1992-4DAD-8E6C-8895D2DCB9A1}" sibTransId="{74408080-C526-4EDF-8BF0-C3CABA8AD940}"/>
    <dgm:cxn modelId="{D2B9A53A-CD75-4DE4-8F74-DC4031189170}" srcId="{F2C30703-73EE-45C2-8786-E8296A3FBAA0}" destId="{232FBB5D-AA5B-49EF-9680-8B8D683DDAF2}" srcOrd="1" destOrd="0" parTransId="{558158E3-EE2E-41A8-836B-E7D5AF3EF330}" sibTransId="{40115520-F516-4EFD-9F65-7809505EE891}"/>
    <dgm:cxn modelId="{73B2A965-AFCC-4E6E-B1ED-AE123C79D39C}" type="presOf" srcId="{9846E0C9-5098-4C34-85C9-F2081E19733D}" destId="{0E2797FC-99E6-4C1B-AAC9-A0EC1A1A016F}" srcOrd="0" destOrd="2" presId="urn:microsoft.com/office/officeart/2005/8/layout/list1"/>
    <dgm:cxn modelId="{CE5C574F-A51B-4A15-AF10-04BAB97B7551}" type="presOf" srcId="{8CB27B3D-DE8B-46A7-BE2A-2837EC48EDCC}" destId="{6A653573-0B8E-4071-B521-86C451729F0C}" srcOrd="0" destOrd="0" presId="urn:microsoft.com/office/officeart/2005/8/layout/list1"/>
    <dgm:cxn modelId="{D1FA0B50-D6EB-4231-AFF8-17FADC5607AC}" srcId="{8CB27B3D-DE8B-46A7-BE2A-2837EC48EDCC}" destId="{9846E0C9-5098-4C34-85C9-F2081E19733D}" srcOrd="2" destOrd="0" parTransId="{4E5858E3-8E6D-4A11-A77D-B69E8F15DF5A}" sibTransId="{7EFE3391-2844-42AC-8BB5-83CD6A1951EA}"/>
    <dgm:cxn modelId="{C5A2D458-0965-4D50-86C0-80C374BFCFEA}" srcId="{F2C30703-73EE-45C2-8786-E8296A3FBAA0}" destId="{C40B5712-EC66-4D6C-BE38-78A141E2EE24}" srcOrd="0" destOrd="0" parTransId="{1BBA1F00-6CB3-4A61-AE67-9ECDAF443E67}" sibTransId="{81F0FAE1-A11D-4293-8115-7A38CE9DF9E0}"/>
    <dgm:cxn modelId="{3E530F7D-5770-42B9-8B25-9651BCD5ECB1}" type="presOf" srcId="{FC966CFF-EB1E-4332-92DD-2F7F713B6A8B}" destId="{0F42D1FF-E4F0-4B7B-B778-9E5884B8C250}" srcOrd="0" destOrd="0" presId="urn:microsoft.com/office/officeart/2005/8/layout/list1"/>
    <dgm:cxn modelId="{B57E0A84-50AB-43D3-A84D-72856AD2EAAE}" srcId="{8CB27B3D-DE8B-46A7-BE2A-2837EC48EDCC}" destId="{1AB5CD11-EC85-4C8B-9F09-2B8689D2D3B8}" srcOrd="3" destOrd="0" parTransId="{E5E799FF-D693-4BA4-BAF8-53DD0402994B}" sibTransId="{E12244F4-11EA-4B60-A484-411B272CE08C}"/>
    <dgm:cxn modelId="{0FFA7C8A-D36A-4A2D-BF00-34BE1DE9A55A}" srcId="{FC966CFF-EB1E-4332-92DD-2F7F713B6A8B}" destId="{8CB27B3D-DE8B-46A7-BE2A-2837EC48EDCC}" srcOrd="1" destOrd="0" parTransId="{45782A7E-DF2E-48AA-9D71-66C80340B789}" sibTransId="{4367E320-B99A-4F24-A0F5-13FB22C449BE}"/>
    <dgm:cxn modelId="{98D5C393-6F29-4384-9ABF-4C7917F82222}" type="presOf" srcId="{ABB4D04A-7408-4670-8C46-F20901683074}" destId="{0E2797FC-99E6-4C1B-AAC9-A0EC1A1A016F}" srcOrd="0" destOrd="1" presId="urn:microsoft.com/office/officeart/2005/8/layout/list1"/>
    <dgm:cxn modelId="{43F882A9-A185-46C3-820B-F21B0618BF1D}" srcId="{FC966CFF-EB1E-4332-92DD-2F7F713B6A8B}" destId="{F2C30703-73EE-45C2-8786-E8296A3FBAA0}" srcOrd="0" destOrd="0" parTransId="{BD6BCB48-0512-4CD8-B5BF-5C8F9F4576DE}" sibTransId="{3D2E97A7-2E0E-4D31-B87E-3B291235BC6D}"/>
    <dgm:cxn modelId="{53714BB1-60CB-4465-8452-B0E811CF171D}" srcId="{8CB27B3D-DE8B-46A7-BE2A-2837EC48EDCC}" destId="{8BF172A0-1546-4426-A815-C6906274F8F4}" srcOrd="0" destOrd="0" parTransId="{B6A729DD-F756-4235-83BB-D915545F599D}" sibTransId="{E1175EB8-D2A9-44D1-9EEB-0C2F606FB875}"/>
    <dgm:cxn modelId="{BB0E80BA-FFBE-4A06-A6FA-3193B87A40A4}" type="presOf" srcId="{F2C30703-73EE-45C2-8786-E8296A3FBAA0}" destId="{45C2AA1B-BE1E-4743-BBA0-FE6CD4197727}" srcOrd="1" destOrd="0" presId="urn:microsoft.com/office/officeart/2005/8/layout/list1"/>
    <dgm:cxn modelId="{FA7605D7-0908-4187-B305-9EA47BB4418D}" type="presOf" srcId="{F2C30703-73EE-45C2-8786-E8296A3FBAA0}" destId="{65917128-8987-471D-8071-8C611C29345A}" srcOrd="0" destOrd="0" presId="urn:microsoft.com/office/officeart/2005/8/layout/list1"/>
    <dgm:cxn modelId="{AFAABDEB-14D2-46FB-AD02-FFE88AA181A0}" type="presOf" srcId="{1AB5CD11-EC85-4C8B-9F09-2B8689D2D3B8}" destId="{0E2797FC-99E6-4C1B-AAC9-A0EC1A1A016F}" srcOrd="0" destOrd="3" presId="urn:microsoft.com/office/officeart/2005/8/layout/list1"/>
    <dgm:cxn modelId="{2B0E6740-2150-4A74-B4E7-2DADE5E17BC8}" type="presParOf" srcId="{0F42D1FF-E4F0-4B7B-B778-9E5884B8C250}" destId="{00CF275C-16B0-4FE6-A9BF-2DB31D58FF92}" srcOrd="0" destOrd="0" presId="urn:microsoft.com/office/officeart/2005/8/layout/list1"/>
    <dgm:cxn modelId="{1BC8C1AE-BB56-4774-B466-9442B7B42D80}" type="presParOf" srcId="{00CF275C-16B0-4FE6-A9BF-2DB31D58FF92}" destId="{65917128-8987-471D-8071-8C611C29345A}" srcOrd="0" destOrd="0" presId="urn:microsoft.com/office/officeart/2005/8/layout/list1"/>
    <dgm:cxn modelId="{A0688776-1DE3-448D-A90B-28BE54CE6F9A}" type="presParOf" srcId="{00CF275C-16B0-4FE6-A9BF-2DB31D58FF92}" destId="{45C2AA1B-BE1E-4743-BBA0-FE6CD4197727}" srcOrd="1" destOrd="0" presId="urn:microsoft.com/office/officeart/2005/8/layout/list1"/>
    <dgm:cxn modelId="{F956C000-35FC-4A76-82B1-3F5EEDA7632F}" type="presParOf" srcId="{0F42D1FF-E4F0-4B7B-B778-9E5884B8C250}" destId="{396CA2E3-69CD-4262-A098-0410EA4451BD}" srcOrd="1" destOrd="0" presId="urn:microsoft.com/office/officeart/2005/8/layout/list1"/>
    <dgm:cxn modelId="{31F3AA03-760B-420B-93DB-FC06F33E3E98}" type="presParOf" srcId="{0F42D1FF-E4F0-4B7B-B778-9E5884B8C250}" destId="{1985CD1B-CBF1-4B98-BEC2-91E7E768B4E5}" srcOrd="2" destOrd="0" presId="urn:microsoft.com/office/officeart/2005/8/layout/list1"/>
    <dgm:cxn modelId="{B7845BAC-3AA5-4D3F-B17E-8C19566ADEB2}" type="presParOf" srcId="{0F42D1FF-E4F0-4B7B-B778-9E5884B8C250}" destId="{42102033-30DC-4935-9BAD-CB45618BA0C8}" srcOrd="3" destOrd="0" presId="urn:microsoft.com/office/officeart/2005/8/layout/list1"/>
    <dgm:cxn modelId="{B84F6340-48F2-422C-B9F3-B10FB1362BC2}" type="presParOf" srcId="{0F42D1FF-E4F0-4B7B-B778-9E5884B8C250}" destId="{5DED36B4-181A-4A56-8FCB-9A7AEC6D356C}" srcOrd="4" destOrd="0" presId="urn:microsoft.com/office/officeart/2005/8/layout/list1"/>
    <dgm:cxn modelId="{6A4D5D31-C9D9-4133-9AF3-023B44F00D63}" type="presParOf" srcId="{5DED36B4-181A-4A56-8FCB-9A7AEC6D356C}" destId="{6A653573-0B8E-4071-B521-86C451729F0C}" srcOrd="0" destOrd="0" presId="urn:microsoft.com/office/officeart/2005/8/layout/list1"/>
    <dgm:cxn modelId="{AECE36A8-0F6D-4C60-AC5E-038A9CD81CFD}" type="presParOf" srcId="{5DED36B4-181A-4A56-8FCB-9A7AEC6D356C}" destId="{C7FD771F-6E0A-4AA5-B5D0-D0815F2182A8}" srcOrd="1" destOrd="0" presId="urn:microsoft.com/office/officeart/2005/8/layout/list1"/>
    <dgm:cxn modelId="{4DBA330D-B0A8-48F4-8382-B7B73C6F0A1D}" type="presParOf" srcId="{0F42D1FF-E4F0-4B7B-B778-9E5884B8C250}" destId="{7DD193F5-2597-4035-B143-87E4D6EA2780}" srcOrd="5" destOrd="0" presId="urn:microsoft.com/office/officeart/2005/8/layout/list1"/>
    <dgm:cxn modelId="{743E830B-A678-4788-8B66-E894D2EFF318}" type="presParOf" srcId="{0F42D1FF-E4F0-4B7B-B778-9E5884B8C250}" destId="{0E2797FC-99E6-4C1B-AAC9-A0EC1A1A01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0D5A0-A2C0-4042-BC63-053820449D2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726268-A83A-4C1F-8978-9B4E8AF60B54}">
      <dgm:prSet/>
      <dgm:spPr/>
      <dgm:t>
        <a:bodyPr/>
        <a:lstStyle/>
        <a:p>
          <a:r>
            <a:rPr lang="en-US" dirty="0"/>
            <a:t>What do they have?</a:t>
          </a:r>
        </a:p>
      </dgm:t>
    </dgm:pt>
    <dgm:pt modelId="{8390AE9A-340B-4B97-9722-32378F527E34}" type="parTrans" cxnId="{D1FC7CC1-99BC-4DFD-937D-4A66ED1E5368}">
      <dgm:prSet/>
      <dgm:spPr/>
      <dgm:t>
        <a:bodyPr/>
        <a:lstStyle/>
        <a:p>
          <a:endParaRPr lang="en-US"/>
        </a:p>
      </dgm:t>
    </dgm:pt>
    <dgm:pt modelId="{53167001-7947-4AB7-935D-DC00A683A84E}" type="sibTrans" cxnId="{D1FC7CC1-99BC-4DFD-937D-4A66ED1E5368}">
      <dgm:prSet/>
      <dgm:spPr/>
      <dgm:t>
        <a:bodyPr/>
        <a:lstStyle/>
        <a:p>
          <a:endParaRPr lang="en-US"/>
        </a:p>
      </dgm:t>
    </dgm:pt>
    <dgm:pt modelId="{E1063046-EAA6-413B-8938-17C2CF245B13}">
      <dgm:prSet/>
      <dgm:spPr/>
      <dgm:t>
        <a:bodyPr/>
        <a:lstStyle/>
        <a:p>
          <a:r>
            <a:rPr lang="en-US" dirty="0"/>
            <a:t>Land</a:t>
          </a:r>
        </a:p>
      </dgm:t>
    </dgm:pt>
    <dgm:pt modelId="{7AD52CE7-7B23-47F5-8AF8-BB4DDA2153EF}" type="parTrans" cxnId="{4C2108C7-5C48-475C-9C71-FB9A94C0539F}">
      <dgm:prSet/>
      <dgm:spPr/>
      <dgm:t>
        <a:bodyPr/>
        <a:lstStyle/>
        <a:p>
          <a:endParaRPr lang="en-US"/>
        </a:p>
      </dgm:t>
    </dgm:pt>
    <dgm:pt modelId="{02A74B14-FA0C-4D0E-969C-0D9B9D7B52F3}" type="sibTrans" cxnId="{4C2108C7-5C48-475C-9C71-FB9A94C0539F}">
      <dgm:prSet/>
      <dgm:spPr/>
      <dgm:t>
        <a:bodyPr/>
        <a:lstStyle/>
        <a:p>
          <a:endParaRPr lang="en-US"/>
        </a:p>
      </dgm:t>
    </dgm:pt>
    <dgm:pt modelId="{4B02AA8D-503F-42DC-9ECA-90C627FE98A4}">
      <dgm:prSet/>
      <dgm:spPr/>
      <dgm:t>
        <a:bodyPr/>
        <a:lstStyle/>
        <a:p>
          <a:r>
            <a:rPr lang="en-US" dirty="0"/>
            <a:t>What do they need?</a:t>
          </a:r>
        </a:p>
      </dgm:t>
    </dgm:pt>
    <dgm:pt modelId="{62259AF5-93E6-4889-91EE-A1637C6C960B}" type="parTrans" cxnId="{7C14B8DC-5A8A-4E26-BFA0-40BF4F3EF96A}">
      <dgm:prSet/>
      <dgm:spPr/>
      <dgm:t>
        <a:bodyPr/>
        <a:lstStyle/>
        <a:p>
          <a:endParaRPr lang="en-US"/>
        </a:p>
      </dgm:t>
    </dgm:pt>
    <dgm:pt modelId="{FBCF8817-B14C-4FCA-BE9B-ED6FBB9619FA}" type="sibTrans" cxnId="{7C14B8DC-5A8A-4E26-BFA0-40BF4F3EF96A}">
      <dgm:prSet/>
      <dgm:spPr/>
      <dgm:t>
        <a:bodyPr/>
        <a:lstStyle/>
        <a:p>
          <a:endParaRPr lang="en-US"/>
        </a:p>
      </dgm:t>
    </dgm:pt>
    <dgm:pt modelId="{CF773E36-7A02-41D3-9A08-3E86AF456D65}">
      <dgm:prSet/>
      <dgm:spPr/>
      <dgm:t>
        <a:bodyPr/>
        <a:lstStyle/>
        <a:p>
          <a:r>
            <a:rPr lang="en-US" dirty="0"/>
            <a:t>Military protection</a:t>
          </a:r>
        </a:p>
      </dgm:t>
    </dgm:pt>
    <dgm:pt modelId="{D828AD9C-00A4-4C7E-A5C9-135A9A144C74}" type="parTrans" cxnId="{A8BA048F-0D31-4CB3-B7B3-64C11CFBD8F8}">
      <dgm:prSet/>
      <dgm:spPr/>
      <dgm:t>
        <a:bodyPr/>
        <a:lstStyle/>
        <a:p>
          <a:endParaRPr lang="en-US"/>
        </a:p>
      </dgm:t>
    </dgm:pt>
    <dgm:pt modelId="{C52915E2-46BE-4CC0-B91D-E09BB133C236}" type="sibTrans" cxnId="{A8BA048F-0D31-4CB3-B7B3-64C11CFBD8F8}">
      <dgm:prSet/>
      <dgm:spPr/>
      <dgm:t>
        <a:bodyPr/>
        <a:lstStyle/>
        <a:p>
          <a:endParaRPr lang="en-US"/>
        </a:p>
      </dgm:t>
    </dgm:pt>
    <dgm:pt modelId="{1FC46911-9D27-48FA-8415-A0ED12A5A34E}">
      <dgm:prSet phldrT="[Text]"/>
      <dgm:spPr/>
      <dgm:t>
        <a:bodyPr/>
        <a:lstStyle/>
        <a:p>
          <a:r>
            <a:rPr lang="en-US" dirty="0"/>
            <a:t>Wealth/Resources</a:t>
          </a:r>
        </a:p>
      </dgm:t>
    </dgm:pt>
    <dgm:pt modelId="{27F5DDBC-BC36-4F40-B824-19EBFD958FBE}" type="parTrans" cxnId="{F4B536CC-6F10-4A45-BEA3-C77F6355CD4A}">
      <dgm:prSet/>
      <dgm:spPr/>
      <dgm:t>
        <a:bodyPr/>
        <a:lstStyle/>
        <a:p>
          <a:endParaRPr lang="en-US"/>
        </a:p>
      </dgm:t>
    </dgm:pt>
    <dgm:pt modelId="{9B41D071-7AF3-44C9-8DCE-A0044EDFDDF6}" type="sibTrans" cxnId="{F4B536CC-6F10-4A45-BEA3-C77F6355CD4A}">
      <dgm:prSet/>
      <dgm:spPr/>
      <dgm:t>
        <a:bodyPr/>
        <a:lstStyle/>
        <a:p>
          <a:endParaRPr lang="en-US"/>
        </a:p>
      </dgm:t>
    </dgm:pt>
    <dgm:pt modelId="{E07DEE76-99AB-4CFD-9D00-C132619F028B}">
      <dgm:prSet phldrT="[Text]"/>
      <dgm:spPr/>
      <dgm:t>
        <a:bodyPr/>
        <a:lstStyle/>
        <a:p>
          <a:r>
            <a:rPr lang="en-US" dirty="0"/>
            <a:t>Wealth/Resources</a:t>
          </a:r>
        </a:p>
      </dgm:t>
    </dgm:pt>
    <dgm:pt modelId="{9BCACE0D-2F8D-4BB7-8500-87E2AFD47CAC}" type="parTrans" cxnId="{B6628AF3-7946-4D41-B171-6235367345E3}">
      <dgm:prSet/>
      <dgm:spPr/>
      <dgm:t>
        <a:bodyPr/>
        <a:lstStyle/>
        <a:p>
          <a:endParaRPr lang="en-US"/>
        </a:p>
      </dgm:t>
    </dgm:pt>
    <dgm:pt modelId="{2F83176F-6105-40CF-85A8-187C5699EBF8}" type="sibTrans" cxnId="{B6628AF3-7946-4D41-B171-6235367345E3}">
      <dgm:prSet/>
      <dgm:spPr/>
      <dgm:t>
        <a:bodyPr/>
        <a:lstStyle/>
        <a:p>
          <a:endParaRPr lang="en-US"/>
        </a:p>
      </dgm:t>
    </dgm:pt>
    <dgm:pt modelId="{88A3B254-2972-4EBE-820F-F04123E0E7FE}" type="pres">
      <dgm:prSet presAssocID="{C940D5A0-A2C0-4042-BC63-053820449D20}" presName="linear" presStyleCnt="0">
        <dgm:presLayoutVars>
          <dgm:dir/>
          <dgm:animLvl val="lvl"/>
          <dgm:resizeHandles val="exact"/>
        </dgm:presLayoutVars>
      </dgm:prSet>
      <dgm:spPr/>
    </dgm:pt>
    <dgm:pt modelId="{E7FBDAD3-6C47-4A14-9992-4260E980122B}" type="pres">
      <dgm:prSet presAssocID="{45726268-A83A-4C1F-8978-9B4E8AF60B54}" presName="parentLin" presStyleCnt="0"/>
      <dgm:spPr/>
    </dgm:pt>
    <dgm:pt modelId="{768D4A92-0384-46C3-9A3E-33C3D04903FF}" type="pres">
      <dgm:prSet presAssocID="{45726268-A83A-4C1F-8978-9B4E8AF60B54}" presName="parentLeftMargin" presStyleLbl="node1" presStyleIdx="0" presStyleCnt="2"/>
      <dgm:spPr/>
    </dgm:pt>
    <dgm:pt modelId="{AE046FB4-FF84-417B-8413-952CCFAA4151}" type="pres">
      <dgm:prSet presAssocID="{45726268-A83A-4C1F-8978-9B4E8AF60B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1ADFBC6-6982-44EC-82D1-27F5B336A475}" type="pres">
      <dgm:prSet presAssocID="{45726268-A83A-4C1F-8978-9B4E8AF60B54}" presName="negativeSpace" presStyleCnt="0"/>
      <dgm:spPr/>
    </dgm:pt>
    <dgm:pt modelId="{4FB636BE-7007-4D9C-82BA-5A53ABFBDE17}" type="pres">
      <dgm:prSet presAssocID="{45726268-A83A-4C1F-8978-9B4E8AF60B54}" presName="childText" presStyleLbl="conFgAcc1" presStyleIdx="0" presStyleCnt="2">
        <dgm:presLayoutVars>
          <dgm:bulletEnabled val="1"/>
        </dgm:presLayoutVars>
      </dgm:prSet>
      <dgm:spPr/>
    </dgm:pt>
    <dgm:pt modelId="{67BEB807-B4D0-4B43-9D22-8ECC3FFABDAC}" type="pres">
      <dgm:prSet presAssocID="{53167001-7947-4AB7-935D-DC00A683A84E}" presName="spaceBetweenRectangles" presStyleCnt="0"/>
      <dgm:spPr/>
    </dgm:pt>
    <dgm:pt modelId="{D2B910D6-592A-4ACE-B0DB-B78F44A63595}" type="pres">
      <dgm:prSet presAssocID="{4B02AA8D-503F-42DC-9ECA-90C627FE98A4}" presName="parentLin" presStyleCnt="0"/>
      <dgm:spPr/>
    </dgm:pt>
    <dgm:pt modelId="{D60160AC-3565-480C-83CC-D2BCC247575B}" type="pres">
      <dgm:prSet presAssocID="{4B02AA8D-503F-42DC-9ECA-90C627FE98A4}" presName="parentLeftMargin" presStyleLbl="node1" presStyleIdx="0" presStyleCnt="2"/>
      <dgm:spPr/>
    </dgm:pt>
    <dgm:pt modelId="{F5FD4734-5AF9-4782-B744-EF03FB53F8AD}" type="pres">
      <dgm:prSet presAssocID="{4B02AA8D-503F-42DC-9ECA-90C627FE98A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6EDBC70-B1FC-416C-B209-50282E035981}" type="pres">
      <dgm:prSet presAssocID="{4B02AA8D-503F-42DC-9ECA-90C627FE98A4}" presName="negativeSpace" presStyleCnt="0"/>
      <dgm:spPr/>
    </dgm:pt>
    <dgm:pt modelId="{B206EEE6-06E8-465C-9ACB-1237232492BE}" type="pres">
      <dgm:prSet presAssocID="{4B02AA8D-503F-42DC-9ECA-90C627FE98A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4868D17-7C3C-4EA1-B632-664EFFE16E6A}" type="presOf" srcId="{C940D5A0-A2C0-4042-BC63-053820449D20}" destId="{88A3B254-2972-4EBE-820F-F04123E0E7FE}" srcOrd="0" destOrd="0" presId="urn:microsoft.com/office/officeart/2005/8/layout/list1"/>
    <dgm:cxn modelId="{B6905F38-7B27-48EE-8123-8990AF7D9B67}" type="presOf" srcId="{E1063046-EAA6-413B-8938-17C2CF245B13}" destId="{4FB636BE-7007-4D9C-82BA-5A53ABFBDE17}" srcOrd="0" destOrd="0" presId="urn:microsoft.com/office/officeart/2005/8/layout/list1"/>
    <dgm:cxn modelId="{AE3CFA3F-7A7E-4ECF-A0F8-BD8EABB9806C}" type="presOf" srcId="{E07DEE76-99AB-4CFD-9D00-C132619F028B}" destId="{B206EEE6-06E8-465C-9ACB-1237232492BE}" srcOrd="0" destOrd="1" presId="urn:microsoft.com/office/officeart/2005/8/layout/list1"/>
    <dgm:cxn modelId="{8894886D-725E-4749-94AB-3E727449FAF5}" type="presOf" srcId="{CF773E36-7A02-41D3-9A08-3E86AF456D65}" destId="{B206EEE6-06E8-465C-9ACB-1237232492BE}" srcOrd="0" destOrd="0" presId="urn:microsoft.com/office/officeart/2005/8/layout/list1"/>
    <dgm:cxn modelId="{0ACC497A-012D-41F2-8B4D-7B14EBA90024}" type="presOf" srcId="{45726268-A83A-4C1F-8978-9B4E8AF60B54}" destId="{AE046FB4-FF84-417B-8413-952CCFAA4151}" srcOrd="1" destOrd="0" presId="urn:microsoft.com/office/officeart/2005/8/layout/list1"/>
    <dgm:cxn modelId="{A8BA048F-0D31-4CB3-B7B3-64C11CFBD8F8}" srcId="{4B02AA8D-503F-42DC-9ECA-90C627FE98A4}" destId="{CF773E36-7A02-41D3-9A08-3E86AF456D65}" srcOrd="0" destOrd="0" parTransId="{D828AD9C-00A4-4C7E-A5C9-135A9A144C74}" sibTransId="{C52915E2-46BE-4CC0-B91D-E09BB133C236}"/>
    <dgm:cxn modelId="{0A4415A0-67D0-4E05-A9EB-ADCF42329BF7}" type="presOf" srcId="{45726268-A83A-4C1F-8978-9B4E8AF60B54}" destId="{768D4A92-0384-46C3-9A3E-33C3D04903FF}" srcOrd="0" destOrd="0" presId="urn:microsoft.com/office/officeart/2005/8/layout/list1"/>
    <dgm:cxn modelId="{37719DA1-2AB5-4BB7-9C42-DA76B33D898D}" type="presOf" srcId="{4B02AA8D-503F-42DC-9ECA-90C627FE98A4}" destId="{F5FD4734-5AF9-4782-B744-EF03FB53F8AD}" srcOrd="1" destOrd="0" presId="urn:microsoft.com/office/officeart/2005/8/layout/list1"/>
    <dgm:cxn modelId="{0206E4A7-A788-466D-B712-FACC7BE21973}" type="presOf" srcId="{4B02AA8D-503F-42DC-9ECA-90C627FE98A4}" destId="{D60160AC-3565-480C-83CC-D2BCC247575B}" srcOrd="0" destOrd="0" presId="urn:microsoft.com/office/officeart/2005/8/layout/list1"/>
    <dgm:cxn modelId="{D1FC7CC1-99BC-4DFD-937D-4A66ED1E5368}" srcId="{C940D5A0-A2C0-4042-BC63-053820449D20}" destId="{45726268-A83A-4C1F-8978-9B4E8AF60B54}" srcOrd="0" destOrd="0" parTransId="{8390AE9A-340B-4B97-9722-32378F527E34}" sibTransId="{53167001-7947-4AB7-935D-DC00A683A84E}"/>
    <dgm:cxn modelId="{4C2108C7-5C48-475C-9C71-FB9A94C0539F}" srcId="{45726268-A83A-4C1F-8978-9B4E8AF60B54}" destId="{E1063046-EAA6-413B-8938-17C2CF245B13}" srcOrd="0" destOrd="0" parTransId="{7AD52CE7-7B23-47F5-8AF8-BB4DDA2153EF}" sibTransId="{02A74B14-FA0C-4D0E-969C-0D9B9D7B52F3}"/>
    <dgm:cxn modelId="{F4B536CC-6F10-4A45-BEA3-C77F6355CD4A}" srcId="{45726268-A83A-4C1F-8978-9B4E8AF60B54}" destId="{1FC46911-9D27-48FA-8415-A0ED12A5A34E}" srcOrd="1" destOrd="0" parTransId="{27F5DDBC-BC36-4F40-B824-19EBFD958FBE}" sibTransId="{9B41D071-7AF3-44C9-8DCE-A0044EDFDDF6}"/>
    <dgm:cxn modelId="{7C14B8DC-5A8A-4E26-BFA0-40BF4F3EF96A}" srcId="{C940D5A0-A2C0-4042-BC63-053820449D20}" destId="{4B02AA8D-503F-42DC-9ECA-90C627FE98A4}" srcOrd="1" destOrd="0" parTransId="{62259AF5-93E6-4889-91EE-A1637C6C960B}" sibTransId="{FBCF8817-B14C-4FCA-BE9B-ED6FBB9619FA}"/>
    <dgm:cxn modelId="{B6D0E3DD-6950-4B32-AA46-1EA3926B7516}" type="presOf" srcId="{1FC46911-9D27-48FA-8415-A0ED12A5A34E}" destId="{4FB636BE-7007-4D9C-82BA-5A53ABFBDE17}" srcOrd="0" destOrd="1" presId="urn:microsoft.com/office/officeart/2005/8/layout/list1"/>
    <dgm:cxn modelId="{B6628AF3-7946-4D41-B171-6235367345E3}" srcId="{4B02AA8D-503F-42DC-9ECA-90C627FE98A4}" destId="{E07DEE76-99AB-4CFD-9D00-C132619F028B}" srcOrd="1" destOrd="0" parTransId="{9BCACE0D-2F8D-4BB7-8500-87E2AFD47CAC}" sibTransId="{2F83176F-6105-40CF-85A8-187C5699EBF8}"/>
    <dgm:cxn modelId="{804DD1FA-DA72-4E43-98A0-2165F3CC9A93}" type="presParOf" srcId="{88A3B254-2972-4EBE-820F-F04123E0E7FE}" destId="{E7FBDAD3-6C47-4A14-9992-4260E980122B}" srcOrd="0" destOrd="0" presId="urn:microsoft.com/office/officeart/2005/8/layout/list1"/>
    <dgm:cxn modelId="{7482BE3E-E7C3-4E76-A20A-359C472A53ED}" type="presParOf" srcId="{E7FBDAD3-6C47-4A14-9992-4260E980122B}" destId="{768D4A92-0384-46C3-9A3E-33C3D04903FF}" srcOrd="0" destOrd="0" presId="urn:microsoft.com/office/officeart/2005/8/layout/list1"/>
    <dgm:cxn modelId="{24DBCC72-8F46-4445-901A-E8676A8FD9CA}" type="presParOf" srcId="{E7FBDAD3-6C47-4A14-9992-4260E980122B}" destId="{AE046FB4-FF84-417B-8413-952CCFAA4151}" srcOrd="1" destOrd="0" presId="urn:microsoft.com/office/officeart/2005/8/layout/list1"/>
    <dgm:cxn modelId="{EE0B3CAA-9251-4B80-B79B-E67C1545E2AE}" type="presParOf" srcId="{88A3B254-2972-4EBE-820F-F04123E0E7FE}" destId="{71ADFBC6-6982-44EC-82D1-27F5B336A475}" srcOrd="1" destOrd="0" presId="urn:microsoft.com/office/officeart/2005/8/layout/list1"/>
    <dgm:cxn modelId="{0B764295-938C-4D01-A3DE-A28FA6D83D57}" type="presParOf" srcId="{88A3B254-2972-4EBE-820F-F04123E0E7FE}" destId="{4FB636BE-7007-4D9C-82BA-5A53ABFBDE17}" srcOrd="2" destOrd="0" presId="urn:microsoft.com/office/officeart/2005/8/layout/list1"/>
    <dgm:cxn modelId="{C550B8DD-CCCF-414B-ADB9-5A634EA23152}" type="presParOf" srcId="{88A3B254-2972-4EBE-820F-F04123E0E7FE}" destId="{67BEB807-B4D0-4B43-9D22-8ECC3FFABDAC}" srcOrd="3" destOrd="0" presId="urn:microsoft.com/office/officeart/2005/8/layout/list1"/>
    <dgm:cxn modelId="{43B3C852-62BE-486F-915E-68087279B07E}" type="presParOf" srcId="{88A3B254-2972-4EBE-820F-F04123E0E7FE}" destId="{D2B910D6-592A-4ACE-B0DB-B78F44A63595}" srcOrd="4" destOrd="0" presId="urn:microsoft.com/office/officeart/2005/8/layout/list1"/>
    <dgm:cxn modelId="{25E9C656-E6A4-4C02-8C9F-C92BB1C5F9A8}" type="presParOf" srcId="{D2B910D6-592A-4ACE-B0DB-B78F44A63595}" destId="{D60160AC-3565-480C-83CC-D2BCC247575B}" srcOrd="0" destOrd="0" presId="urn:microsoft.com/office/officeart/2005/8/layout/list1"/>
    <dgm:cxn modelId="{22F2551A-A8B2-460E-934A-D1237B45ABF1}" type="presParOf" srcId="{D2B910D6-592A-4ACE-B0DB-B78F44A63595}" destId="{F5FD4734-5AF9-4782-B744-EF03FB53F8AD}" srcOrd="1" destOrd="0" presId="urn:microsoft.com/office/officeart/2005/8/layout/list1"/>
    <dgm:cxn modelId="{01FC1404-AE53-47F2-8A9E-1FF6EFE759C6}" type="presParOf" srcId="{88A3B254-2972-4EBE-820F-F04123E0E7FE}" destId="{A6EDBC70-B1FC-416C-B209-50282E035981}" srcOrd="5" destOrd="0" presId="urn:microsoft.com/office/officeart/2005/8/layout/list1"/>
    <dgm:cxn modelId="{8AE1E0A7-BBBD-4E97-851E-BA6808838ADC}" type="presParOf" srcId="{88A3B254-2972-4EBE-820F-F04123E0E7FE}" destId="{B206EEE6-06E8-465C-9ACB-1237232492B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4D1C6-2AF4-4A10-BF8F-045449AED65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4127A28-FB5A-46DE-8A93-8D845DFFE965}">
      <dgm:prSet/>
      <dgm:spPr/>
      <dgm:t>
        <a:bodyPr/>
        <a:lstStyle/>
        <a:p>
          <a:r>
            <a:rPr lang="en-US" dirty="0"/>
            <a:t>What do they have?</a:t>
          </a:r>
        </a:p>
      </dgm:t>
    </dgm:pt>
    <dgm:pt modelId="{7B895844-CDA7-49E3-B97E-7C099A1E1A2E}" type="parTrans" cxnId="{30052C58-EFD7-4DC8-BC3E-0C868C7420C5}">
      <dgm:prSet/>
      <dgm:spPr/>
      <dgm:t>
        <a:bodyPr/>
        <a:lstStyle/>
        <a:p>
          <a:endParaRPr lang="en-US"/>
        </a:p>
      </dgm:t>
    </dgm:pt>
    <dgm:pt modelId="{28100649-2F01-40ED-9F9A-81C80D0E0BD2}" type="sibTrans" cxnId="{30052C58-EFD7-4DC8-BC3E-0C868C7420C5}">
      <dgm:prSet/>
      <dgm:spPr/>
      <dgm:t>
        <a:bodyPr/>
        <a:lstStyle/>
        <a:p>
          <a:endParaRPr lang="en-US"/>
        </a:p>
      </dgm:t>
    </dgm:pt>
    <dgm:pt modelId="{A375CFD8-2C75-4802-B7B7-36DF80FC881A}">
      <dgm:prSet/>
      <dgm:spPr/>
      <dgm:t>
        <a:bodyPr/>
        <a:lstStyle/>
        <a:p>
          <a:r>
            <a:rPr lang="en-US" dirty="0"/>
            <a:t>What do they need?</a:t>
          </a:r>
        </a:p>
      </dgm:t>
    </dgm:pt>
    <dgm:pt modelId="{154313CD-8927-4105-B089-A4CFD10E733D}" type="parTrans" cxnId="{EED2C07F-DA30-4D36-B901-2CB18F239E2B}">
      <dgm:prSet/>
      <dgm:spPr/>
      <dgm:t>
        <a:bodyPr/>
        <a:lstStyle/>
        <a:p>
          <a:endParaRPr lang="en-US"/>
        </a:p>
      </dgm:t>
    </dgm:pt>
    <dgm:pt modelId="{12B4EBFB-BF54-4D6E-8230-73F2018EEBC8}" type="sibTrans" cxnId="{EED2C07F-DA30-4D36-B901-2CB18F239E2B}">
      <dgm:prSet/>
      <dgm:spPr/>
      <dgm:t>
        <a:bodyPr/>
        <a:lstStyle/>
        <a:p>
          <a:endParaRPr lang="en-US"/>
        </a:p>
      </dgm:t>
    </dgm:pt>
    <dgm:pt modelId="{B8C63CD4-4FCD-4886-8251-668D0F553F83}">
      <dgm:prSet phldrT="[Text]"/>
      <dgm:spPr/>
      <dgm:t>
        <a:bodyPr/>
        <a:lstStyle/>
        <a:p>
          <a:r>
            <a:rPr lang="en-US" dirty="0"/>
            <a:t>Protection power</a:t>
          </a:r>
        </a:p>
      </dgm:t>
    </dgm:pt>
    <dgm:pt modelId="{718E7433-8242-4431-9C4B-AF71E8D93F4A}" type="parTrans" cxnId="{3C1F8C21-3462-4A18-BDCF-3C1CCACECE77}">
      <dgm:prSet/>
      <dgm:spPr/>
      <dgm:t>
        <a:bodyPr/>
        <a:lstStyle/>
        <a:p>
          <a:endParaRPr lang="en-US"/>
        </a:p>
      </dgm:t>
    </dgm:pt>
    <dgm:pt modelId="{48E9249E-4B37-4D47-A4B0-2A674D4F98FA}" type="sibTrans" cxnId="{3C1F8C21-3462-4A18-BDCF-3C1CCACECE77}">
      <dgm:prSet/>
      <dgm:spPr/>
      <dgm:t>
        <a:bodyPr/>
        <a:lstStyle/>
        <a:p>
          <a:endParaRPr lang="en-US"/>
        </a:p>
      </dgm:t>
    </dgm:pt>
    <dgm:pt modelId="{09D0EBF8-9BCE-4FFA-A217-0E05C4950637}">
      <dgm:prSet phldrT="[Text]"/>
      <dgm:spPr/>
      <dgm:t>
        <a:bodyPr/>
        <a:lstStyle/>
        <a:p>
          <a:r>
            <a:rPr lang="en-US" dirty="0"/>
            <a:t>Military service</a:t>
          </a:r>
        </a:p>
      </dgm:t>
    </dgm:pt>
    <dgm:pt modelId="{C2EFEA16-640A-4416-879C-188C8793396A}" type="parTrans" cxnId="{2CBC623D-29A5-4817-AD66-3EB80B626397}">
      <dgm:prSet/>
      <dgm:spPr/>
      <dgm:t>
        <a:bodyPr/>
        <a:lstStyle/>
        <a:p>
          <a:endParaRPr lang="en-US"/>
        </a:p>
      </dgm:t>
    </dgm:pt>
    <dgm:pt modelId="{A5A54900-1575-4D5D-93B7-C09CD5590AFB}" type="sibTrans" cxnId="{2CBC623D-29A5-4817-AD66-3EB80B626397}">
      <dgm:prSet/>
      <dgm:spPr/>
      <dgm:t>
        <a:bodyPr/>
        <a:lstStyle/>
        <a:p>
          <a:endParaRPr lang="en-US"/>
        </a:p>
      </dgm:t>
    </dgm:pt>
    <dgm:pt modelId="{D550B2A4-9DF7-49AE-95C6-1BDAD526243A}">
      <dgm:prSet phldrT="[Text]"/>
      <dgm:spPr/>
      <dgm:t>
        <a:bodyPr/>
        <a:lstStyle/>
        <a:p>
          <a:r>
            <a:rPr lang="en-US" dirty="0"/>
            <a:t>Land</a:t>
          </a:r>
        </a:p>
      </dgm:t>
    </dgm:pt>
    <dgm:pt modelId="{F81F125E-8776-4E9F-B021-F0CEE864F642}" type="parTrans" cxnId="{BFB03248-FFC2-417A-B8E0-E56BCD3B8747}">
      <dgm:prSet/>
      <dgm:spPr/>
      <dgm:t>
        <a:bodyPr/>
        <a:lstStyle/>
        <a:p>
          <a:endParaRPr lang="en-US"/>
        </a:p>
      </dgm:t>
    </dgm:pt>
    <dgm:pt modelId="{721DB67A-9B5F-4345-8BDA-7A934E3E1EA6}" type="sibTrans" cxnId="{BFB03248-FFC2-417A-B8E0-E56BCD3B8747}">
      <dgm:prSet/>
      <dgm:spPr/>
      <dgm:t>
        <a:bodyPr/>
        <a:lstStyle/>
        <a:p>
          <a:endParaRPr lang="en-US"/>
        </a:p>
      </dgm:t>
    </dgm:pt>
    <dgm:pt modelId="{1EEBF4BC-9C8F-4F67-897B-F7D617B8BC0B}">
      <dgm:prSet phldrT="[Text]"/>
      <dgm:spPr/>
      <dgm:t>
        <a:bodyPr/>
        <a:lstStyle/>
        <a:p>
          <a:r>
            <a:rPr lang="en-US" dirty="0"/>
            <a:t>Resources</a:t>
          </a:r>
        </a:p>
      </dgm:t>
    </dgm:pt>
    <dgm:pt modelId="{724FCD0D-BE51-40D4-A124-EAACE1D5E463}" type="parTrans" cxnId="{B4C306B1-DE6A-4C79-BE1E-C33492483662}">
      <dgm:prSet/>
      <dgm:spPr/>
      <dgm:t>
        <a:bodyPr/>
        <a:lstStyle/>
        <a:p>
          <a:endParaRPr lang="en-US"/>
        </a:p>
      </dgm:t>
    </dgm:pt>
    <dgm:pt modelId="{B63462E5-BA02-4FF0-B58D-C8C1740FFC71}" type="sibTrans" cxnId="{B4C306B1-DE6A-4C79-BE1E-C33492483662}">
      <dgm:prSet/>
      <dgm:spPr/>
      <dgm:t>
        <a:bodyPr/>
        <a:lstStyle/>
        <a:p>
          <a:endParaRPr lang="en-US"/>
        </a:p>
      </dgm:t>
    </dgm:pt>
    <dgm:pt modelId="{3245A53A-4804-49DC-9385-F43185518A05}" type="pres">
      <dgm:prSet presAssocID="{0FA4D1C6-2AF4-4A10-BF8F-045449AED65B}" presName="linear" presStyleCnt="0">
        <dgm:presLayoutVars>
          <dgm:dir/>
          <dgm:animLvl val="lvl"/>
          <dgm:resizeHandles val="exact"/>
        </dgm:presLayoutVars>
      </dgm:prSet>
      <dgm:spPr/>
    </dgm:pt>
    <dgm:pt modelId="{A1132CA4-EFE7-47D9-811A-9141080CF9DB}" type="pres">
      <dgm:prSet presAssocID="{44127A28-FB5A-46DE-8A93-8D845DFFE965}" presName="parentLin" presStyleCnt="0"/>
      <dgm:spPr/>
    </dgm:pt>
    <dgm:pt modelId="{FEB03DAA-61FF-4C05-9BAA-C8FA660A201F}" type="pres">
      <dgm:prSet presAssocID="{44127A28-FB5A-46DE-8A93-8D845DFFE965}" presName="parentLeftMargin" presStyleLbl="node1" presStyleIdx="0" presStyleCnt="2"/>
      <dgm:spPr/>
    </dgm:pt>
    <dgm:pt modelId="{E08B26C8-AC71-410B-BC4E-72462C55AF01}" type="pres">
      <dgm:prSet presAssocID="{44127A28-FB5A-46DE-8A93-8D845DFFE96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A53F36-33AE-4EFC-B71D-7E5DBFFB1234}" type="pres">
      <dgm:prSet presAssocID="{44127A28-FB5A-46DE-8A93-8D845DFFE965}" presName="negativeSpace" presStyleCnt="0"/>
      <dgm:spPr/>
    </dgm:pt>
    <dgm:pt modelId="{1FBDF6A7-9B8F-4072-853E-35B844081B5C}" type="pres">
      <dgm:prSet presAssocID="{44127A28-FB5A-46DE-8A93-8D845DFFE965}" presName="childText" presStyleLbl="conFgAcc1" presStyleIdx="0" presStyleCnt="2">
        <dgm:presLayoutVars>
          <dgm:bulletEnabled val="1"/>
        </dgm:presLayoutVars>
      </dgm:prSet>
      <dgm:spPr/>
    </dgm:pt>
    <dgm:pt modelId="{6F05A40C-3FD1-4354-A077-155A3D9AA645}" type="pres">
      <dgm:prSet presAssocID="{28100649-2F01-40ED-9F9A-81C80D0E0BD2}" presName="spaceBetweenRectangles" presStyleCnt="0"/>
      <dgm:spPr/>
    </dgm:pt>
    <dgm:pt modelId="{8B6B2942-C1ED-4180-8E8D-0939EE98A43C}" type="pres">
      <dgm:prSet presAssocID="{A375CFD8-2C75-4802-B7B7-36DF80FC881A}" presName="parentLin" presStyleCnt="0"/>
      <dgm:spPr/>
    </dgm:pt>
    <dgm:pt modelId="{AC680C97-BD9E-4F5F-9691-ACB357D72FC0}" type="pres">
      <dgm:prSet presAssocID="{A375CFD8-2C75-4802-B7B7-36DF80FC881A}" presName="parentLeftMargin" presStyleLbl="node1" presStyleIdx="0" presStyleCnt="2"/>
      <dgm:spPr/>
    </dgm:pt>
    <dgm:pt modelId="{F9694C83-38A4-4C29-8216-9DA6DEBCFBFA}" type="pres">
      <dgm:prSet presAssocID="{A375CFD8-2C75-4802-B7B7-36DF80FC881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DCFBE8D-9136-45F1-B50C-C4682FED4718}" type="pres">
      <dgm:prSet presAssocID="{A375CFD8-2C75-4802-B7B7-36DF80FC881A}" presName="negativeSpace" presStyleCnt="0"/>
      <dgm:spPr/>
    </dgm:pt>
    <dgm:pt modelId="{90A1E5BD-B4F1-4C5F-B300-6C695E463861}" type="pres">
      <dgm:prSet presAssocID="{A375CFD8-2C75-4802-B7B7-36DF80FC881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FDBC90A-5CD5-40DD-AE4E-C5C7FC969A73}" type="presOf" srcId="{A375CFD8-2C75-4802-B7B7-36DF80FC881A}" destId="{AC680C97-BD9E-4F5F-9691-ACB357D72FC0}" srcOrd="0" destOrd="0" presId="urn:microsoft.com/office/officeart/2005/8/layout/list1"/>
    <dgm:cxn modelId="{51C2D80F-A38C-42FC-A3B2-441BAFED5825}" type="presOf" srcId="{1EEBF4BC-9C8F-4F67-897B-F7D617B8BC0B}" destId="{90A1E5BD-B4F1-4C5F-B300-6C695E463861}" srcOrd="0" destOrd="1" presId="urn:microsoft.com/office/officeart/2005/8/layout/list1"/>
    <dgm:cxn modelId="{3C1F8C21-3462-4A18-BDCF-3C1CCACECE77}" srcId="{44127A28-FB5A-46DE-8A93-8D845DFFE965}" destId="{B8C63CD4-4FCD-4886-8251-668D0F553F83}" srcOrd="0" destOrd="0" parTransId="{718E7433-8242-4431-9C4B-AF71E8D93F4A}" sibTransId="{48E9249E-4B37-4D47-A4B0-2A674D4F98FA}"/>
    <dgm:cxn modelId="{74077C28-2CDC-413F-96CF-D7FAA6C33B57}" type="presOf" srcId="{D550B2A4-9DF7-49AE-95C6-1BDAD526243A}" destId="{90A1E5BD-B4F1-4C5F-B300-6C695E463861}" srcOrd="0" destOrd="0" presId="urn:microsoft.com/office/officeart/2005/8/layout/list1"/>
    <dgm:cxn modelId="{2CBC623D-29A5-4817-AD66-3EB80B626397}" srcId="{44127A28-FB5A-46DE-8A93-8D845DFFE965}" destId="{09D0EBF8-9BCE-4FFA-A217-0E05C4950637}" srcOrd="1" destOrd="0" parTransId="{C2EFEA16-640A-4416-879C-188C8793396A}" sibTransId="{A5A54900-1575-4D5D-93B7-C09CD5590AFB}"/>
    <dgm:cxn modelId="{BFB03248-FFC2-417A-B8E0-E56BCD3B8747}" srcId="{A375CFD8-2C75-4802-B7B7-36DF80FC881A}" destId="{D550B2A4-9DF7-49AE-95C6-1BDAD526243A}" srcOrd="0" destOrd="0" parTransId="{F81F125E-8776-4E9F-B021-F0CEE864F642}" sibTransId="{721DB67A-9B5F-4345-8BDA-7A934E3E1EA6}"/>
    <dgm:cxn modelId="{8380444B-B814-456B-B5D6-BBBE4038971C}" type="presOf" srcId="{A375CFD8-2C75-4802-B7B7-36DF80FC881A}" destId="{F9694C83-38A4-4C29-8216-9DA6DEBCFBFA}" srcOrd="1" destOrd="0" presId="urn:microsoft.com/office/officeart/2005/8/layout/list1"/>
    <dgm:cxn modelId="{30052C58-EFD7-4DC8-BC3E-0C868C7420C5}" srcId="{0FA4D1C6-2AF4-4A10-BF8F-045449AED65B}" destId="{44127A28-FB5A-46DE-8A93-8D845DFFE965}" srcOrd="0" destOrd="0" parTransId="{7B895844-CDA7-49E3-B97E-7C099A1E1A2E}" sibTransId="{28100649-2F01-40ED-9F9A-81C80D0E0BD2}"/>
    <dgm:cxn modelId="{EED2C07F-DA30-4D36-B901-2CB18F239E2B}" srcId="{0FA4D1C6-2AF4-4A10-BF8F-045449AED65B}" destId="{A375CFD8-2C75-4802-B7B7-36DF80FC881A}" srcOrd="1" destOrd="0" parTransId="{154313CD-8927-4105-B089-A4CFD10E733D}" sibTransId="{12B4EBFB-BF54-4D6E-8230-73F2018EEBC8}"/>
    <dgm:cxn modelId="{66C70092-2F6B-43A6-86FC-7805DC6505B8}" type="presOf" srcId="{44127A28-FB5A-46DE-8A93-8D845DFFE965}" destId="{E08B26C8-AC71-410B-BC4E-72462C55AF01}" srcOrd="1" destOrd="0" presId="urn:microsoft.com/office/officeart/2005/8/layout/list1"/>
    <dgm:cxn modelId="{E72F1F93-BC46-411B-949C-CE698E8087E9}" type="presOf" srcId="{0FA4D1C6-2AF4-4A10-BF8F-045449AED65B}" destId="{3245A53A-4804-49DC-9385-F43185518A05}" srcOrd="0" destOrd="0" presId="urn:microsoft.com/office/officeart/2005/8/layout/list1"/>
    <dgm:cxn modelId="{3BB6E9AD-F226-476A-AD11-5C1B2B30573F}" type="presOf" srcId="{09D0EBF8-9BCE-4FFA-A217-0E05C4950637}" destId="{1FBDF6A7-9B8F-4072-853E-35B844081B5C}" srcOrd="0" destOrd="1" presId="urn:microsoft.com/office/officeart/2005/8/layout/list1"/>
    <dgm:cxn modelId="{B4C306B1-DE6A-4C79-BE1E-C33492483662}" srcId="{A375CFD8-2C75-4802-B7B7-36DF80FC881A}" destId="{1EEBF4BC-9C8F-4F67-897B-F7D617B8BC0B}" srcOrd="1" destOrd="0" parTransId="{724FCD0D-BE51-40D4-A124-EAACE1D5E463}" sibTransId="{B63462E5-BA02-4FF0-B58D-C8C1740FFC71}"/>
    <dgm:cxn modelId="{2F1C08CF-D759-437C-8A5C-375DE4A82FFF}" type="presOf" srcId="{44127A28-FB5A-46DE-8A93-8D845DFFE965}" destId="{FEB03DAA-61FF-4C05-9BAA-C8FA660A201F}" srcOrd="0" destOrd="0" presId="urn:microsoft.com/office/officeart/2005/8/layout/list1"/>
    <dgm:cxn modelId="{DC22A8D6-78EE-4FA3-9EEC-A4E69BA24200}" type="presOf" srcId="{B8C63CD4-4FCD-4886-8251-668D0F553F83}" destId="{1FBDF6A7-9B8F-4072-853E-35B844081B5C}" srcOrd="0" destOrd="0" presId="urn:microsoft.com/office/officeart/2005/8/layout/list1"/>
    <dgm:cxn modelId="{65870A30-81CB-4C12-AEB2-8DDB57187234}" type="presParOf" srcId="{3245A53A-4804-49DC-9385-F43185518A05}" destId="{A1132CA4-EFE7-47D9-811A-9141080CF9DB}" srcOrd="0" destOrd="0" presId="urn:microsoft.com/office/officeart/2005/8/layout/list1"/>
    <dgm:cxn modelId="{19B53498-38DD-439D-B0D4-B4FF96079A12}" type="presParOf" srcId="{A1132CA4-EFE7-47D9-811A-9141080CF9DB}" destId="{FEB03DAA-61FF-4C05-9BAA-C8FA660A201F}" srcOrd="0" destOrd="0" presId="urn:microsoft.com/office/officeart/2005/8/layout/list1"/>
    <dgm:cxn modelId="{0B175947-D0DE-422E-8712-AD3260BBFF99}" type="presParOf" srcId="{A1132CA4-EFE7-47D9-811A-9141080CF9DB}" destId="{E08B26C8-AC71-410B-BC4E-72462C55AF01}" srcOrd="1" destOrd="0" presId="urn:microsoft.com/office/officeart/2005/8/layout/list1"/>
    <dgm:cxn modelId="{F53C5670-52E2-4B7F-A0E6-8F9008EEF4CF}" type="presParOf" srcId="{3245A53A-4804-49DC-9385-F43185518A05}" destId="{95A53F36-33AE-4EFC-B71D-7E5DBFFB1234}" srcOrd="1" destOrd="0" presId="urn:microsoft.com/office/officeart/2005/8/layout/list1"/>
    <dgm:cxn modelId="{0E013412-84AA-4962-9EAD-C624E5504435}" type="presParOf" srcId="{3245A53A-4804-49DC-9385-F43185518A05}" destId="{1FBDF6A7-9B8F-4072-853E-35B844081B5C}" srcOrd="2" destOrd="0" presId="urn:microsoft.com/office/officeart/2005/8/layout/list1"/>
    <dgm:cxn modelId="{2C430628-8B24-45A8-AACF-FFD5B088BCFA}" type="presParOf" srcId="{3245A53A-4804-49DC-9385-F43185518A05}" destId="{6F05A40C-3FD1-4354-A077-155A3D9AA645}" srcOrd="3" destOrd="0" presId="urn:microsoft.com/office/officeart/2005/8/layout/list1"/>
    <dgm:cxn modelId="{70CA416A-6A75-47A4-8340-C638F8429D79}" type="presParOf" srcId="{3245A53A-4804-49DC-9385-F43185518A05}" destId="{8B6B2942-C1ED-4180-8E8D-0939EE98A43C}" srcOrd="4" destOrd="0" presId="urn:microsoft.com/office/officeart/2005/8/layout/list1"/>
    <dgm:cxn modelId="{86F1A2F8-3639-450C-94D0-F99A4C282659}" type="presParOf" srcId="{8B6B2942-C1ED-4180-8E8D-0939EE98A43C}" destId="{AC680C97-BD9E-4F5F-9691-ACB357D72FC0}" srcOrd="0" destOrd="0" presId="urn:microsoft.com/office/officeart/2005/8/layout/list1"/>
    <dgm:cxn modelId="{AE0B7337-1534-40AA-8E3E-F024762FA664}" type="presParOf" srcId="{8B6B2942-C1ED-4180-8E8D-0939EE98A43C}" destId="{F9694C83-38A4-4C29-8216-9DA6DEBCFBFA}" srcOrd="1" destOrd="0" presId="urn:microsoft.com/office/officeart/2005/8/layout/list1"/>
    <dgm:cxn modelId="{EA1B9ACC-DA9A-4815-9150-FCA34E94CFB3}" type="presParOf" srcId="{3245A53A-4804-49DC-9385-F43185518A05}" destId="{FDCFBE8D-9136-45F1-B50C-C4682FED4718}" srcOrd="5" destOrd="0" presId="urn:microsoft.com/office/officeart/2005/8/layout/list1"/>
    <dgm:cxn modelId="{4507A377-477E-4134-A181-2852FC4D271C}" type="presParOf" srcId="{3245A53A-4804-49DC-9385-F43185518A05}" destId="{90A1E5BD-B4F1-4C5F-B300-6C695E46386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1013-8560-42AC-9208-25B91C23B026}">
      <dsp:nvSpPr>
        <dsp:cNvPr id="0" name=""/>
        <dsp:cNvSpPr/>
      </dsp:nvSpPr>
      <dsp:spPr>
        <a:xfrm>
          <a:off x="0" y="337497"/>
          <a:ext cx="60198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7203" tIns="416560" rIns="46720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Wealth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Power</a:t>
          </a:r>
        </a:p>
      </dsp:txBody>
      <dsp:txXfrm>
        <a:off x="0" y="337497"/>
        <a:ext cx="6019800" cy="1512000"/>
      </dsp:txXfrm>
    </dsp:sp>
    <dsp:sp modelId="{36BA8424-7E73-4072-92A0-99B053FC3B66}">
      <dsp:nvSpPr>
        <dsp:cNvPr id="0" name=""/>
        <dsp:cNvSpPr/>
      </dsp:nvSpPr>
      <dsp:spPr>
        <a:xfrm>
          <a:off x="300990" y="42297"/>
          <a:ext cx="421386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do they have?</a:t>
          </a:r>
        </a:p>
      </dsp:txBody>
      <dsp:txXfrm>
        <a:off x="329811" y="71118"/>
        <a:ext cx="4156218" cy="532758"/>
      </dsp:txXfrm>
    </dsp:sp>
    <dsp:sp modelId="{31CB5ECC-6EEB-4355-BA5B-F3A2F9D49A5D}">
      <dsp:nvSpPr>
        <dsp:cNvPr id="0" name=""/>
        <dsp:cNvSpPr/>
      </dsp:nvSpPr>
      <dsp:spPr>
        <a:xfrm>
          <a:off x="0" y="2252697"/>
          <a:ext cx="60198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7203" tIns="416560" rIns="46720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Political support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Military service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Additional wealth</a:t>
          </a:r>
          <a:endParaRPr lang="en-US" sz="2000" kern="1200" dirty="0"/>
        </a:p>
      </dsp:txBody>
      <dsp:txXfrm>
        <a:off x="0" y="2252697"/>
        <a:ext cx="6019800" cy="1512000"/>
      </dsp:txXfrm>
    </dsp:sp>
    <dsp:sp modelId="{9CB09ACA-1095-4DE2-A5DE-F381FB979976}">
      <dsp:nvSpPr>
        <dsp:cNvPr id="0" name=""/>
        <dsp:cNvSpPr/>
      </dsp:nvSpPr>
      <dsp:spPr>
        <a:xfrm>
          <a:off x="300990" y="1957497"/>
          <a:ext cx="4213860" cy="590400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do they need?</a:t>
          </a:r>
        </a:p>
      </dsp:txBody>
      <dsp:txXfrm>
        <a:off x="329811" y="1986318"/>
        <a:ext cx="415621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5CD1B-CBF1-4B98-BEC2-91E7E768B4E5}">
      <dsp:nvSpPr>
        <dsp:cNvPr id="0" name=""/>
        <dsp:cNvSpPr/>
      </dsp:nvSpPr>
      <dsp:spPr>
        <a:xfrm>
          <a:off x="0" y="345224"/>
          <a:ext cx="5438774" cy="1165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2109" tIns="416560" rIns="4221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Labor capability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Strength in numbers</a:t>
          </a:r>
        </a:p>
      </dsp:txBody>
      <dsp:txXfrm>
        <a:off x="0" y="345224"/>
        <a:ext cx="5438774" cy="1165500"/>
      </dsp:txXfrm>
    </dsp:sp>
    <dsp:sp modelId="{45C2AA1B-BE1E-4743-BBA0-FE6CD4197727}">
      <dsp:nvSpPr>
        <dsp:cNvPr id="0" name=""/>
        <dsp:cNvSpPr/>
      </dsp:nvSpPr>
      <dsp:spPr>
        <a:xfrm>
          <a:off x="271938" y="50024"/>
          <a:ext cx="380714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901" tIns="0" rIns="14390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do they have?</a:t>
          </a:r>
        </a:p>
      </dsp:txBody>
      <dsp:txXfrm>
        <a:off x="300759" y="78845"/>
        <a:ext cx="3749500" cy="532758"/>
      </dsp:txXfrm>
    </dsp:sp>
    <dsp:sp modelId="{0E2797FC-99E6-4C1B-AAC9-A0EC1A1A016F}">
      <dsp:nvSpPr>
        <dsp:cNvPr id="0" name=""/>
        <dsp:cNvSpPr/>
      </dsp:nvSpPr>
      <dsp:spPr>
        <a:xfrm>
          <a:off x="0" y="1913925"/>
          <a:ext cx="5438774" cy="1827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2109" tIns="416560" rIns="4221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Housing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Protection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Resources</a:t>
          </a:r>
        </a:p>
      </dsp:txBody>
      <dsp:txXfrm>
        <a:off x="0" y="1913925"/>
        <a:ext cx="5438774" cy="1827000"/>
      </dsp:txXfrm>
    </dsp:sp>
    <dsp:sp modelId="{C7FD771F-6E0A-4AA5-B5D0-D0815F2182A8}">
      <dsp:nvSpPr>
        <dsp:cNvPr id="0" name=""/>
        <dsp:cNvSpPr/>
      </dsp:nvSpPr>
      <dsp:spPr>
        <a:xfrm>
          <a:off x="271938" y="1618725"/>
          <a:ext cx="3807142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901" tIns="0" rIns="14390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What do they need?</a:t>
          </a:r>
        </a:p>
      </dsp:txBody>
      <dsp:txXfrm>
        <a:off x="300759" y="1647546"/>
        <a:ext cx="3749500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636BE-7007-4D9C-82BA-5A53ABFBDE17}">
      <dsp:nvSpPr>
        <dsp:cNvPr id="0" name=""/>
        <dsp:cNvSpPr/>
      </dsp:nvSpPr>
      <dsp:spPr>
        <a:xfrm>
          <a:off x="0" y="374360"/>
          <a:ext cx="6153149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553" tIns="520700" rIns="477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Land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Wealth/Resources</a:t>
          </a:r>
        </a:p>
      </dsp:txBody>
      <dsp:txXfrm>
        <a:off x="0" y="374360"/>
        <a:ext cx="6153149" cy="1456875"/>
      </dsp:txXfrm>
    </dsp:sp>
    <dsp:sp modelId="{AE046FB4-FF84-417B-8413-952CCFAA4151}">
      <dsp:nvSpPr>
        <dsp:cNvPr id="0" name=""/>
        <dsp:cNvSpPr/>
      </dsp:nvSpPr>
      <dsp:spPr>
        <a:xfrm>
          <a:off x="307657" y="5360"/>
          <a:ext cx="4307205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802" tIns="0" rIns="16280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What do they have?</a:t>
          </a:r>
        </a:p>
      </dsp:txBody>
      <dsp:txXfrm>
        <a:off x="343683" y="41386"/>
        <a:ext cx="4235153" cy="665948"/>
      </dsp:txXfrm>
    </dsp:sp>
    <dsp:sp modelId="{B206EEE6-06E8-465C-9ACB-1237232492BE}">
      <dsp:nvSpPr>
        <dsp:cNvPr id="0" name=""/>
        <dsp:cNvSpPr/>
      </dsp:nvSpPr>
      <dsp:spPr>
        <a:xfrm>
          <a:off x="0" y="2335235"/>
          <a:ext cx="6153149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553" tIns="520700" rIns="477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Military protection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Wealth/Resources</a:t>
          </a:r>
        </a:p>
      </dsp:txBody>
      <dsp:txXfrm>
        <a:off x="0" y="2335235"/>
        <a:ext cx="6153149" cy="1456875"/>
      </dsp:txXfrm>
    </dsp:sp>
    <dsp:sp modelId="{F5FD4734-5AF9-4782-B744-EF03FB53F8AD}">
      <dsp:nvSpPr>
        <dsp:cNvPr id="0" name=""/>
        <dsp:cNvSpPr/>
      </dsp:nvSpPr>
      <dsp:spPr>
        <a:xfrm>
          <a:off x="307657" y="1966235"/>
          <a:ext cx="4307205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802" tIns="0" rIns="16280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What do they need?</a:t>
          </a:r>
        </a:p>
      </dsp:txBody>
      <dsp:txXfrm>
        <a:off x="343683" y="2002261"/>
        <a:ext cx="4235153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DF6A7-9B8F-4072-853E-35B844081B5C}">
      <dsp:nvSpPr>
        <dsp:cNvPr id="0" name=""/>
        <dsp:cNvSpPr/>
      </dsp:nvSpPr>
      <dsp:spPr>
        <a:xfrm>
          <a:off x="0" y="425809"/>
          <a:ext cx="6457949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209" tIns="499872" rIns="50120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Protection power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Military service</a:t>
          </a:r>
        </a:p>
      </dsp:txBody>
      <dsp:txXfrm>
        <a:off x="0" y="425809"/>
        <a:ext cx="6457949" cy="1398600"/>
      </dsp:txXfrm>
    </dsp:sp>
    <dsp:sp modelId="{E08B26C8-AC71-410B-BC4E-72462C55AF01}">
      <dsp:nvSpPr>
        <dsp:cNvPr id="0" name=""/>
        <dsp:cNvSpPr/>
      </dsp:nvSpPr>
      <dsp:spPr>
        <a:xfrm>
          <a:off x="322897" y="71569"/>
          <a:ext cx="4520565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67" tIns="0" rIns="17086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do they have?</a:t>
          </a:r>
        </a:p>
      </dsp:txBody>
      <dsp:txXfrm>
        <a:off x="357482" y="106154"/>
        <a:ext cx="4451395" cy="639310"/>
      </dsp:txXfrm>
    </dsp:sp>
    <dsp:sp modelId="{90A1E5BD-B4F1-4C5F-B300-6C695E463861}">
      <dsp:nvSpPr>
        <dsp:cNvPr id="0" name=""/>
        <dsp:cNvSpPr/>
      </dsp:nvSpPr>
      <dsp:spPr>
        <a:xfrm>
          <a:off x="0" y="2308250"/>
          <a:ext cx="6457949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209" tIns="499872" rIns="50120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Land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Resources</a:t>
          </a:r>
        </a:p>
      </dsp:txBody>
      <dsp:txXfrm>
        <a:off x="0" y="2308250"/>
        <a:ext cx="6457949" cy="1398600"/>
      </dsp:txXfrm>
    </dsp:sp>
    <dsp:sp modelId="{F9694C83-38A4-4C29-8216-9DA6DEBCFBFA}">
      <dsp:nvSpPr>
        <dsp:cNvPr id="0" name=""/>
        <dsp:cNvSpPr/>
      </dsp:nvSpPr>
      <dsp:spPr>
        <a:xfrm>
          <a:off x="322897" y="1954010"/>
          <a:ext cx="4520565" cy="708480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67" tIns="0" rIns="17086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do they need?</a:t>
          </a:r>
        </a:p>
      </dsp:txBody>
      <dsp:txXfrm>
        <a:off x="357482" y="1988595"/>
        <a:ext cx="4451395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2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6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25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8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8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3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3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EBCE176-60DE-4177-8109-0AABC42B004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E854DB4-3FBC-4AC6-B174-0E701698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6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6C14-1F59-4A87-A764-496E6124F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Feudalism</a:t>
            </a:r>
            <a:br>
              <a:rPr lang="en-US" sz="9600" dirty="0"/>
            </a:br>
            <a:r>
              <a:rPr lang="en-US" sz="4400" dirty="0"/>
              <a:t>and the Middle Ages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7CFBC-BB96-4231-858D-6C940FBA6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2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D008-DDE0-409A-9470-6721A8B6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Knights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854398-20D9-427F-89E9-45A3C96916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088407"/>
              </p:ext>
            </p:extLst>
          </p:nvPr>
        </p:nvGraphicFramePr>
        <p:xfrm>
          <a:off x="1143001" y="2298530"/>
          <a:ext cx="6457950" cy="377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Image result for knights feudalism">
            <a:extLst>
              <a:ext uri="{FF2B5EF4-FFF2-40B4-BE49-F238E27FC236}">
                <a16:creationId xmlns:a16="http://schemas.microsoft.com/office/drawing/2014/main" id="{CCA4A985-261F-4C0D-87B0-10E73A35D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1901740"/>
            <a:ext cx="40576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1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8B26C8-AC71-410B-BC4E-72462C55A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BDF6A7-9B8F-4072-853E-35B844081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694C83-38A4-4C29-8216-9DA6DEBCF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1E5BD-B4F1-4C5F-B300-6C695E463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feudal triangle">
            <a:extLst>
              <a:ext uri="{FF2B5EF4-FFF2-40B4-BE49-F238E27FC236}">
                <a16:creationId xmlns:a16="http://schemas.microsoft.com/office/drawing/2014/main" id="{1A13B7F2-F2DD-4230-BD65-945EB9A18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78025"/>
            <a:ext cx="12075583" cy="67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1F018C-822D-49E6-B541-957A316C05DF}"/>
              </a:ext>
            </a:extLst>
          </p:cNvPr>
          <p:cNvSpPr txBox="1"/>
          <p:nvPr/>
        </p:nvSpPr>
        <p:spPr>
          <a:xfrm>
            <a:off x="5495925" y="1630679"/>
            <a:ext cx="1762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King/Queen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78023-9D76-4E61-8A58-80EB06828B77}"/>
              </a:ext>
            </a:extLst>
          </p:cNvPr>
          <p:cNvSpPr txBox="1"/>
          <p:nvPr/>
        </p:nvSpPr>
        <p:spPr>
          <a:xfrm>
            <a:off x="9235440" y="939997"/>
            <a:ext cx="1844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LAND,</a:t>
            </a:r>
          </a:p>
          <a:p>
            <a:r>
              <a:rPr lang="en-US" sz="3600" b="1" dirty="0"/>
              <a:t>Loyalty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4D729-B5AE-40DC-84DC-865F0AE08469}"/>
              </a:ext>
            </a:extLst>
          </p:cNvPr>
          <p:cNvSpPr txBox="1"/>
          <p:nvPr/>
        </p:nvSpPr>
        <p:spPr>
          <a:xfrm>
            <a:off x="4673282" y="5714999"/>
            <a:ext cx="340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PEASANTS (Serfs)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9A819-04D5-44C4-B507-03BE4B484B3B}"/>
              </a:ext>
            </a:extLst>
          </p:cNvPr>
          <p:cNvSpPr txBox="1"/>
          <p:nvPr/>
        </p:nvSpPr>
        <p:spPr>
          <a:xfrm>
            <a:off x="276225" y="4629150"/>
            <a:ext cx="1819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Food/Crops, </a:t>
            </a:r>
          </a:p>
          <a:p>
            <a:r>
              <a:rPr lang="en-US" sz="2400" b="1" dirty="0"/>
              <a:t>Services When Demanded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4D091E-F8FC-4A15-A79A-CD88F3F1AE01}"/>
              </a:ext>
            </a:extLst>
          </p:cNvPr>
          <p:cNvSpPr txBox="1"/>
          <p:nvPr/>
        </p:nvSpPr>
        <p:spPr>
          <a:xfrm>
            <a:off x="561975" y="124777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Political Support, Military Service, Money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C7D24-7353-4154-81B6-453FC4761C29}"/>
              </a:ext>
            </a:extLst>
          </p:cNvPr>
          <p:cNvSpPr txBox="1"/>
          <p:nvPr/>
        </p:nvSpPr>
        <p:spPr>
          <a:xfrm>
            <a:off x="10347326" y="4715936"/>
            <a:ext cx="1844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53D44C-7523-46BE-8D2E-1555755F475C}"/>
              </a:ext>
            </a:extLst>
          </p:cNvPr>
          <p:cNvSpPr txBox="1"/>
          <p:nvPr/>
        </p:nvSpPr>
        <p:spPr>
          <a:xfrm>
            <a:off x="5495925" y="2605188"/>
            <a:ext cx="2028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C9C78-FFFB-40B6-A89D-CC27A2C9ABCB}"/>
              </a:ext>
            </a:extLst>
          </p:cNvPr>
          <p:cNvSpPr txBox="1"/>
          <p:nvPr/>
        </p:nvSpPr>
        <p:spPr>
          <a:xfrm>
            <a:off x="5208428" y="3911620"/>
            <a:ext cx="2337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KNIGHTS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20C2D9-767D-4B55-91C8-1B18DAD98272}"/>
              </a:ext>
            </a:extLst>
          </p:cNvPr>
          <p:cNvSpPr txBox="1"/>
          <p:nvPr/>
        </p:nvSpPr>
        <p:spPr>
          <a:xfrm>
            <a:off x="9960294" y="2442161"/>
            <a:ext cx="1844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LAND, Loyalty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61D37F-B83C-4013-A003-E0B52E2CE846}"/>
              </a:ext>
            </a:extLst>
          </p:cNvPr>
          <p:cNvSpPr txBox="1"/>
          <p:nvPr/>
        </p:nvSpPr>
        <p:spPr>
          <a:xfrm>
            <a:off x="644843" y="269224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Protection, Military Service</a:t>
            </a:r>
          </a:p>
        </p:txBody>
      </p:sp>
    </p:spTree>
    <p:extLst>
      <p:ext uri="{BB962C8B-B14F-4D97-AF65-F5344CB8AC3E}">
        <p14:creationId xmlns:p14="http://schemas.microsoft.com/office/powerpoint/2010/main" val="157810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2" grpId="0"/>
      <p:bldP spid="3" grpId="0"/>
      <p:bldP spid="1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ites.google.com/site/themiddleages4/_/rsrc/1454639219348/the-political-system-feudalism/Feudal%20Pyramid%20%281%29.jpg?height=300&amp;width=400">
            <a:extLst>
              <a:ext uri="{FF2B5EF4-FFF2-40B4-BE49-F238E27FC236}">
                <a16:creationId xmlns:a16="http://schemas.microsoft.com/office/drawing/2014/main" id="{CC422435-DA37-47E5-9C61-19BB3D44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940" y="401954"/>
            <a:ext cx="8171180" cy="612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46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F7B82-89D9-4E3B-9F83-931165C7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Feudalism Simulation!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FA0CF-E0AE-48FB-9369-51A0DC1E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5951"/>
            <a:ext cx="9872871" cy="479107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To understand this further, you will now go through a simulation that demonstrates the system of feudalism!</a:t>
            </a:r>
          </a:p>
          <a:p>
            <a:pPr marL="45720" indent="0">
              <a:buNone/>
            </a:pPr>
            <a:r>
              <a:rPr lang="en-US" sz="2800" dirty="0"/>
              <a:t>Instructions:</a:t>
            </a:r>
          </a:p>
          <a:p>
            <a:r>
              <a:rPr lang="en-US" sz="2800" dirty="0"/>
              <a:t>Each student will be assigned a role from the Middle Ages:</a:t>
            </a:r>
          </a:p>
          <a:p>
            <a:pPr lvl="1"/>
            <a:r>
              <a:rPr lang="en-US" sz="2800" dirty="0"/>
              <a:t>King/Queen – sit in “throne” at front of classroom</a:t>
            </a:r>
          </a:p>
          <a:p>
            <a:pPr lvl="1"/>
            <a:r>
              <a:rPr lang="en-US" sz="2800" dirty="0"/>
              <a:t>Lords – stand on opposite sides of the King/Queen</a:t>
            </a:r>
          </a:p>
          <a:p>
            <a:pPr lvl="1"/>
            <a:r>
              <a:rPr lang="en-US" sz="2800" dirty="0"/>
              <a:t>Knights – stand next to the Lord</a:t>
            </a:r>
          </a:p>
          <a:p>
            <a:pPr lvl="1"/>
            <a:r>
              <a:rPr lang="en-US" sz="2800" dirty="0"/>
              <a:t>Peasants – everyone else! Stay in your seats for now.</a:t>
            </a:r>
          </a:p>
        </p:txBody>
      </p:sp>
    </p:spTree>
    <p:extLst>
      <p:ext uri="{BB962C8B-B14F-4D97-AF65-F5344CB8AC3E}">
        <p14:creationId xmlns:p14="http://schemas.microsoft.com/office/powerpoint/2010/main" val="310862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29BB-5DEE-45FA-93F4-E703F633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Feudalism Simulation!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584F-7130-4901-B077-E9C94B52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4000" dirty="0"/>
              <a:t>We will run through one trial run with one peasant from each manor:</a:t>
            </a:r>
          </a:p>
          <a:p>
            <a:pPr marL="45720" indent="0">
              <a:buNone/>
            </a:pPr>
            <a:r>
              <a:rPr lang="en-US" sz="4000" b="1" u="sng" dirty="0"/>
              <a:t>Peasants</a:t>
            </a:r>
            <a:r>
              <a:rPr lang="en-US" sz="4000" dirty="0"/>
              <a:t> – One at a time, give 6 of your Starbursts to your Knight</a:t>
            </a:r>
            <a:endParaRPr lang="en-US" sz="4000" b="1" u="sng" dirty="0"/>
          </a:p>
          <a:p>
            <a:pPr marL="45720" indent="0">
              <a:buNone/>
            </a:pPr>
            <a:r>
              <a:rPr lang="en-US" sz="4000" b="1" u="sng" dirty="0"/>
              <a:t>Knights</a:t>
            </a:r>
            <a:r>
              <a:rPr lang="en-US" sz="4000" dirty="0"/>
              <a:t> – For each payment you receive, give 5 Starbursts to your lord</a:t>
            </a:r>
            <a:endParaRPr lang="en-US" sz="4000" b="1" u="sng" dirty="0"/>
          </a:p>
          <a:p>
            <a:pPr marL="45720" indent="0">
              <a:buNone/>
            </a:pPr>
            <a:r>
              <a:rPr lang="en-US" sz="4000" b="1" u="sng" dirty="0"/>
              <a:t>Lords</a:t>
            </a:r>
            <a:r>
              <a:rPr lang="en-US" sz="4000" dirty="0"/>
              <a:t> – For each payment you receive, give 3 Starbursts to the King/Queen</a:t>
            </a:r>
            <a:endParaRPr lang="en-US" sz="4000" b="1" u="sng" dirty="0"/>
          </a:p>
          <a:p>
            <a:pPr marL="45720" indent="0">
              <a:buNone/>
            </a:pPr>
            <a:r>
              <a:rPr lang="en-US" sz="4000" b="1" u="sng" dirty="0"/>
              <a:t>King/Queen</a:t>
            </a:r>
            <a:r>
              <a:rPr lang="en-US" sz="4000" dirty="0"/>
              <a:t> – Do nothing!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94295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09FE8-47D6-4DDE-A220-7F024297E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145732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9600" b="1" dirty="0"/>
              <a:t>    ADD THEM UP!</a:t>
            </a:r>
          </a:p>
        </p:txBody>
      </p:sp>
    </p:spTree>
    <p:extLst>
      <p:ext uri="{BB962C8B-B14F-4D97-AF65-F5344CB8AC3E}">
        <p14:creationId xmlns:p14="http://schemas.microsoft.com/office/powerpoint/2010/main" val="2806612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E6AA-F1C9-4128-8338-74C63D66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6AF35-88B4-4E6A-88CB-4AAC53E44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/>
              <a:t>Do you think feudalism in The Middle Ages was fair? </a:t>
            </a:r>
            <a:endParaRPr lang="en-US" sz="2800" b="1" dirty="0"/>
          </a:p>
          <a:p>
            <a:pPr marL="45720" indent="0">
              <a:buNone/>
            </a:pPr>
            <a:endParaRPr lang="en-US" sz="2800" b="1" dirty="0"/>
          </a:p>
          <a:p>
            <a:pPr marL="45720" indent="0">
              <a:buNone/>
            </a:pPr>
            <a:r>
              <a:rPr lang="en-US" sz="2800" b="1" dirty="0"/>
              <a:t>Answer the question on the back of your Feudalism Triangle.</a:t>
            </a:r>
          </a:p>
          <a:p>
            <a:pPr marL="45720" indent="0">
              <a:buNone/>
            </a:pPr>
            <a:endParaRPr lang="en-US" sz="2800" b="1" dirty="0"/>
          </a:p>
          <a:p>
            <a:pPr marL="45720" indent="0">
              <a:buNone/>
            </a:pPr>
            <a:r>
              <a:rPr lang="en-US" sz="2800" b="1" dirty="0"/>
              <a:t>When finished, turn in to black tray at the front of the room.</a:t>
            </a:r>
          </a:p>
        </p:txBody>
      </p:sp>
    </p:spTree>
    <p:extLst>
      <p:ext uri="{BB962C8B-B14F-4D97-AF65-F5344CB8AC3E}">
        <p14:creationId xmlns:p14="http://schemas.microsoft.com/office/powerpoint/2010/main" val="230963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8758-F859-4342-BBA4-B6696EC9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be able to…..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5334-39E1-406F-8EEF-E095170E2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5146040" cy="40386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Describe the relationships between social groups in The Middle Ages </a:t>
            </a:r>
          </a:p>
          <a:p>
            <a:r>
              <a:rPr lang="en-US" sz="3600" dirty="0"/>
              <a:t>Develop an argument on feudalism from an assigned perspective after a class simulation</a:t>
            </a:r>
          </a:p>
        </p:txBody>
      </p:sp>
      <p:pic>
        <p:nvPicPr>
          <p:cNvPr id="4098" name="Picture 2" descr="Image result for the middle ages">
            <a:extLst>
              <a:ext uri="{FF2B5EF4-FFF2-40B4-BE49-F238E27FC236}">
                <a16:creationId xmlns:a16="http://schemas.microsoft.com/office/drawing/2014/main" id="{58F82DB5-2E7B-4596-B05F-26D72B170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41" y="2136459"/>
            <a:ext cx="5353050" cy="312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blank social class pyramid">
            <a:extLst>
              <a:ext uri="{FF2B5EF4-FFF2-40B4-BE49-F238E27FC236}">
                <a16:creationId xmlns:a16="http://schemas.microsoft.com/office/drawing/2014/main" id="{7D3EF6AB-55EE-4DD2-9DFA-A6CB24AA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556" y="300988"/>
            <a:ext cx="4833937" cy="625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219DD9-D988-4921-8863-AB9E7E09A304}"/>
              </a:ext>
            </a:extLst>
          </p:cNvPr>
          <p:cNvSpPr txBox="1"/>
          <p:nvPr/>
        </p:nvSpPr>
        <p:spPr>
          <a:xfrm>
            <a:off x="866775" y="885825"/>
            <a:ext cx="5562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What do you think of when you see this?</a:t>
            </a:r>
          </a:p>
        </p:txBody>
      </p:sp>
    </p:spTree>
    <p:extLst>
      <p:ext uri="{BB962C8B-B14F-4D97-AF65-F5344CB8AC3E}">
        <p14:creationId xmlns:p14="http://schemas.microsoft.com/office/powerpoint/2010/main" val="21655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C09C-1BD5-4964-B60B-09233DC8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begin…..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FA8B7-34BD-47AD-80B4-3C4BF8B1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49530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let’s answer these questions together:</a:t>
            </a:r>
          </a:p>
          <a:p>
            <a:pPr marL="514350" indent="-514350">
              <a:buAutoNum type="arabicPeriod"/>
            </a:pPr>
            <a:r>
              <a:rPr lang="en-US" sz="3200" dirty="0"/>
              <a:t>What social relationships exist between people today? (Think jobs/work)</a:t>
            </a:r>
          </a:p>
          <a:p>
            <a:pPr marL="514350" indent="-514350">
              <a:buAutoNum type="arabicPeriod"/>
            </a:pPr>
            <a:r>
              <a:rPr lang="en-US" sz="3200" dirty="0"/>
              <a:t>How do different roles affect how hard we work?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thinking emoji">
            <a:extLst>
              <a:ext uri="{FF2B5EF4-FFF2-40B4-BE49-F238E27FC236}">
                <a16:creationId xmlns:a16="http://schemas.microsoft.com/office/drawing/2014/main" id="{B179853E-693D-446E-A9F1-798AF5007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10" y="1062037"/>
            <a:ext cx="473392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02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feudal triangle">
            <a:extLst>
              <a:ext uri="{FF2B5EF4-FFF2-40B4-BE49-F238E27FC236}">
                <a16:creationId xmlns:a16="http://schemas.microsoft.com/office/drawing/2014/main" id="{1A13B7F2-F2DD-4230-BD65-945EB9A18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78025"/>
            <a:ext cx="12075583" cy="67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7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18B5-21B7-4DD6-A2C4-071B1D03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Kings/Queens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6151FD-F3FF-4285-BC12-24178118A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67823"/>
              </p:ext>
            </p:extLst>
          </p:nvPr>
        </p:nvGraphicFramePr>
        <p:xfrm>
          <a:off x="1143001" y="2298529"/>
          <a:ext cx="6019800" cy="3806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Image result for charlemagne">
            <a:extLst>
              <a:ext uri="{FF2B5EF4-FFF2-40B4-BE49-F238E27FC236}">
                <a16:creationId xmlns:a16="http://schemas.microsoft.com/office/drawing/2014/main" id="{3298D508-A5C3-4A1A-BE42-E9BA6DB9F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447" y="2486977"/>
            <a:ext cx="423504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AE9BD6-5A8C-4778-A0DB-743C1FFFDA7A}"/>
              </a:ext>
            </a:extLst>
          </p:cNvPr>
          <p:cNvSpPr txBox="1"/>
          <p:nvPr/>
        </p:nvSpPr>
        <p:spPr>
          <a:xfrm>
            <a:off x="7365592" y="5782358"/>
            <a:ext cx="447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Charlemagne – king that laid the foundation for feudalism in Europe</a:t>
            </a:r>
          </a:p>
        </p:txBody>
      </p:sp>
    </p:spTree>
    <p:extLst>
      <p:ext uri="{BB962C8B-B14F-4D97-AF65-F5344CB8AC3E}">
        <p14:creationId xmlns:p14="http://schemas.microsoft.com/office/powerpoint/2010/main" val="18813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BA8424-7E73-4072-92A0-99B053FC3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A1013-8560-42AC-9208-25B91C23B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B09ACA-1095-4DE2-A5DE-F381FB979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5ECC-6EEB-4355-BA5B-F3A2F9D49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B4D4-94F7-459B-B734-ECFD7E70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Peasants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D322C4-9B02-4858-A2AE-06D701D34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05106"/>
              </p:ext>
            </p:extLst>
          </p:nvPr>
        </p:nvGraphicFramePr>
        <p:xfrm>
          <a:off x="1143000" y="2305050"/>
          <a:ext cx="5438775" cy="379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 descr="Image result for peasants feudalism">
            <a:extLst>
              <a:ext uri="{FF2B5EF4-FFF2-40B4-BE49-F238E27FC236}">
                <a16:creationId xmlns:a16="http://schemas.microsoft.com/office/drawing/2014/main" id="{54A1AA2C-4063-4374-B2A1-55C42CCA9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2747963"/>
            <a:ext cx="4652962" cy="315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22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2AA1B-BE1E-4743-BBA0-FE6CD4197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85CD1B-CBF1-4B98-BEC2-91E7E768B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FD771F-6E0A-4AA5-B5D0-D0815F218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2797FC-99E6-4C1B-AAC9-A0EC1A1A0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feudal triangle">
            <a:extLst>
              <a:ext uri="{FF2B5EF4-FFF2-40B4-BE49-F238E27FC236}">
                <a16:creationId xmlns:a16="http://schemas.microsoft.com/office/drawing/2014/main" id="{1A13B7F2-F2DD-4230-BD65-945EB9A18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78025"/>
            <a:ext cx="12075583" cy="67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1F018C-822D-49E6-B541-957A316C05DF}"/>
              </a:ext>
            </a:extLst>
          </p:cNvPr>
          <p:cNvSpPr txBox="1"/>
          <p:nvPr/>
        </p:nvSpPr>
        <p:spPr>
          <a:xfrm>
            <a:off x="5495925" y="1630679"/>
            <a:ext cx="1762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King/Queen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78023-9D76-4E61-8A58-80EB06828B77}"/>
              </a:ext>
            </a:extLst>
          </p:cNvPr>
          <p:cNvSpPr txBox="1"/>
          <p:nvPr/>
        </p:nvSpPr>
        <p:spPr>
          <a:xfrm>
            <a:off x="9329421" y="818625"/>
            <a:ext cx="1844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LAND,Loyalty</a:t>
            </a:r>
            <a:endParaRPr lang="en-US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4D729-B5AE-40DC-84DC-865F0AE08469}"/>
              </a:ext>
            </a:extLst>
          </p:cNvPr>
          <p:cNvSpPr txBox="1"/>
          <p:nvPr/>
        </p:nvSpPr>
        <p:spPr>
          <a:xfrm>
            <a:off x="4673282" y="5714999"/>
            <a:ext cx="340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PEASANTS (Serfs)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9A819-04D5-44C4-B507-03BE4B484B3B}"/>
              </a:ext>
            </a:extLst>
          </p:cNvPr>
          <p:cNvSpPr txBox="1"/>
          <p:nvPr/>
        </p:nvSpPr>
        <p:spPr>
          <a:xfrm>
            <a:off x="276225" y="4629150"/>
            <a:ext cx="1819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Food/Crops, </a:t>
            </a:r>
          </a:p>
          <a:p>
            <a:r>
              <a:rPr lang="en-US" sz="2400" b="1" dirty="0"/>
              <a:t>Services When Demanded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4D091E-F8FC-4A15-A79A-CD88F3F1AE01}"/>
              </a:ext>
            </a:extLst>
          </p:cNvPr>
          <p:cNvSpPr txBox="1"/>
          <p:nvPr/>
        </p:nvSpPr>
        <p:spPr>
          <a:xfrm>
            <a:off x="561975" y="124777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Political Support, Military Service, Money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C7D24-7353-4154-81B6-453FC4761C29}"/>
              </a:ext>
            </a:extLst>
          </p:cNvPr>
          <p:cNvSpPr txBox="1"/>
          <p:nvPr/>
        </p:nvSpPr>
        <p:spPr>
          <a:xfrm>
            <a:off x="10347326" y="4715936"/>
            <a:ext cx="1844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22643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2FD8-98E4-4CB2-97C0-7B72894E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Lords (Nobles)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8704C1-F1FB-410E-B0ED-E7321EA12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304074"/>
              </p:ext>
            </p:extLst>
          </p:nvPr>
        </p:nvGraphicFramePr>
        <p:xfrm>
          <a:off x="1143001" y="2298530"/>
          <a:ext cx="6153150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2C48CDA-DBCC-450F-8CE2-5A8ADA175B9E}"/>
              </a:ext>
            </a:extLst>
          </p:cNvPr>
          <p:cNvSpPr txBox="1"/>
          <p:nvPr/>
        </p:nvSpPr>
        <p:spPr>
          <a:xfrm>
            <a:off x="13287375" y="2781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ADDD7C-86CF-49F2-BB56-91FA93C2EA85}"/>
              </a:ext>
            </a:extLst>
          </p:cNvPr>
          <p:cNvSpPr txBox="1"/>
          <p:nvPr/>
        </p:nvSpPr>
        <p:spPr>
          <a:xfrm>
            <a:off x="2293143" y="546735"/>
            <a:ext cx="7572375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194" name="Picture 2" descr="Image result for nobles feudalism">
            <a:extLst>
              <a:ext uri="{FF2B5EF4-FFF2-40B4-BE49-F238E27FC236}">
                <a16:creationId xmlns:a16="http://schemas.microsoft.com/office/drawing/2014/main" id="{27A73589-5487-4D6E-BA1E-8F1EA765B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619" y="2028825"/>
            <a:ext cx="3105148" cy="401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2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46FB4-FF84-417B-8413-952CCFAA4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B636BE-7007-4D9C-82BA-5A53ABFBD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FD4734-5AF9-4782-B744-EF03FB53F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06EEE6-06E8-465C-9ACB-123723249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418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Corbel</vt:lpstr>
      <vt:lpstr>Basis</vt:lpstr>
      <vt:lpstr>Feudalism and the Middle Ages</vt:lpstr>
      <vt:lpstr>Students will be able to…..</vt:lpstr>
      <vt:lpstr>PowerPoint Presentation</vt:lpstr>
      <vt:lpstr>Before we begin…..</vt:lpstr>
      <vt:lpstr>PowerPoint Presentation</vt:lpstr>
      <vt:lpstr>Kings/Queens</vt:lpstr>
      <vt:lpstr>Peasants</vt:lpstr>
      <vt:lpstr>PowerPoint Presentation</vt:lpstr>
      <vt:lpstr>Lords (Nobles)</vt:lpstr>
      <vt:lpstr>Knights</vt:lpstr>
      <vt:lpstr>PowerPoint Presentation</vt:lpstr>
      <vt:lpstr>PowerPoint Presentation</vt:lpstr>
      <vt:lpstr>Feudalism Simulation!</vt:lpstr>
      <vt:lpstr>Feudalism Simulation!</vt:lpstr>
      <vt:lpstr>PowerPoint Presentation</vt:lpstr>
      <vt:lpstr>Closing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</dc:title>
  <dc:creator>Matthew Liedberg</dc:creator>
  <cp:lastModifiedBy>Matthew Liedberg</cp:lastModifiedBy>
  <cp:revision>37</cp:revision>
  <cp:lastPrinted>2019-11-06T16:08:15Z</cp:lastPrinted>
  <dcterms:created xsi:type="dcterms:W3CDTF">2019-11-06T06:05:26Z</dcterms:created>
  <dcterms:modified xsi:type="dcterms:W3CDTF">2019-11-21T02:38:39Z</dcterms:modified>
</cp:coreProperties>
</file>