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1" r:id="rId2"/>
    <p:sldId id="273" r:id="rId3"/>
    <p:sldId id="274" r:id="rId4"/>
    <p:sldId id="275" r:id="rId5"/>
    <p:sldId id="27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DC6B-9031-414C-8A65-B19919D9BEB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1E298-336B-4F43-A497-C9DF21D9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3FBE35C3-F1B9-4047-B26C-1DC709D07C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E7C1BE7A-5483-4C7A-B49B-A9714F62CE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AF442177-0CF9-4DD6-B817-1C43CFBBD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2304FE9-15F9-4D6D-95A8-F0C9DFE32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75A532BA-9A3F-4FB6-95F4-7ADD2FC77B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9A55A03C-8510-4CB2-BB16-5BC724CBA34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819C42A1-B3D0-4DD4-BC45-F77D4471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9580944B-00C5-4EDE-AB32-4E11AA90B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E3D76AB2-2DA7-441A-B35C-06B7F585C2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5212C8E9-2808-46EC-9865-DE83C889D71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DF85CA98-A422-4089-A535-69FAAAED4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54FF0130-C191-47AD-8ECD-740D7871F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BB8B78EB-2122-49DE-B20C-71CC93157F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B0EF2E57-6B4D-46C4-A5E9-FF8B37ED0BE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14D15FAF-5CA8-4563-B4AD-418544249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A172CD9-2A21-4ED6-9AA4-814A4F8E7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0F540E25-5D7A-4267-BB3D-CD481C4404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4F436F2E-C911-4F05-9AF9-98D3022DCF8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DCE78214-A227-48EE-8634-F7E6B2590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5B8BA121-ABC0-4C42-B412-9B50BD8B4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1BB4D9EC-18BE-4399-8742-22E3B34A9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C2D0FE03-5088-496F-B407-D83AFAC85A5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31403C7F-2DAD-4F92-BB97-8FFC78B63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04EE8927-55B6-498E-917C-FCBD3797A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635782A7-99BE-436F-B3A1-112B16C478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BF7E3F62-EAFA-41AF-815B-B7309DEEDA9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B9D3D790-F605-47CB-B1D9-99F33580E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0A53C02-EE5B-47B8-9461-C5DCE9789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39FAF9-3533-4874-A715-F9F8AC75445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62186-F825-4A6C-8F4D-C1036E90C492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E58FA-64A2-42B8-BC4F-CFED321369BD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23337-50BB-47A6-8F1E-1DC4188598DC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FB0FBB59-EA89-452A-BB16-B1DC94944F64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45F819-A33B-470B-B804-C57D7EB5874B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3AC02A-2925-4A9F-81D6-D9FE195CED31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646A8A-CA2C-4526-B9CE-20AAFF9D6A70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9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1" y="4682062"/>
            <a:ext cx="9070848" cy="50292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3" indent="0" algn="ctr">
              <a:buNone/>
              <a:defRPr sz="1400"/>
            </a:lvl2pPr>
            <a:lvl3pPr marL="914406" indent="0" algn="ctr">
              <a:buNone/>
              <a:defRPr sz="1400"/>
            </a:lvl3pPr>
            <a:lvl4pPr marL="1371609" indent="0" algn="ctr">
              <a:buNone/>
              <a:defRPr sz="1400"/>
            </a:lvl4pPr>
            <a:lvl5pPr marL="1828812" indent="0" algn="ctr">
              <a:buNone/>
              <a:defRPr sz="1400"/>
            </a:lvl5pPr>
            <a:lvl6pPr marL="2286015" indent="0" algn="ctr">
              <a:buNone/>
              <a:defRPr sz="1400"/>
            </a:lvl6pPr>
            <a:lvl7pPr marL="2743218" indent="0" algn="ctr">
              <a:buNone/>
              <a:defRPr sz="1400"/>
            </a:lvl7pPr>
            <a:lvl8pPr marL="3200421" indent="0" algn="ctr">
              <a:buNone/>
              <a:defRPr sz="1400"/>
            </a:lvl8pPr>
            <a:lvl9pPr marL="3657624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BE88C1A5-176F-483D-9A5A-7961A581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7820"/>
            <a:ext cx="1706879" cy="456528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19F47F17-4215-4359-B718-A01D5577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5920" cy="228984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20FD2FEE-474D-4CAF-BA55-C3F48B30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361" y="5211907"/>
            <a:ext cx="2112000" cy="22898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706C0C6-54F2-42EC-B7C9-5EE3191A9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6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16D6-F8BF-40DA-A18D-A6ABE1F8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2520-05FF-400D-9B50-48BC1246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C9C3-4DD9-49AB-815F-675D5151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9C02-8179-490C-989F-AC96198AC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8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1" y="762001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1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7909-58FC-40F2-BA72-CB301E9C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BD41-89E3-455E-8F5C-1B3EA1A9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2D6C-5C49-4DA3-A286-7F69D7E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5CB5-35CB-4AD1-A38C-0E9A917AD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3C806-58C3-4159-88E2-3E33B0D3E44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EDAF-CD85-458E-AB26-06E96B6997E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F367-48F1-41D4-82A9-E0230BE5E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A06A-3C4B-4BBC-AEA5-FE5357B49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1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DDD0-E1C6-41A2-986C-7B1A6F17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DB8D-6AFA-441E-84A1-D8766F00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5458-5B3B-45B8-A79F-3C071A6A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2624-9B6D-4DA9-A615-E7FB229E9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5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99BF-AC57-425D-9399-9328E70F7F3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8AEF8-103B-4569-8DB4-7FBA9BE393E9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F0291-0E9D-48FB-A347-5F6AC123285E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FF859-C082-4654-9F6B-FC5B916E4275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4B774F66-5433-4A02-AAA9-5E747EEFB232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142A4-162E-4F09-9DAD-6B339912B7AD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5323E0-8310-4A40-9416-7CD434E4BC5D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213CBA-5AA1-4007-A4DB-837858A47795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F2EA4C-CCC9-42D6-A557-6112B2C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6380"/>
            <a:ext cx="1706879" cy="456527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2699B91-2E79-4335-BED9-C722F316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7839" cy="22898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91996E-E877-45BF-949B-34AA5CAA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440" y="5210468"/>
            <a:ext cx="2112000" cy="2289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E0BB-9BEC-43F8-9941-FADE5E8EF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05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4374D-D936-4172-9CB9-4563B653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D447EF-2FE6-4C73-894B-7DB6C2D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4C066-8DFA-429C-8999-BE7CD633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4747-EF20-4568-97A3-DBA806207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6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08A4D-2689-4EE8-A80F-28965F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B11EA6-17EA-4047-982A-B83523E6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5D6877-8AC6-43B4-A9B4-B638EB1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6BA1-9B5A-4978-8F46-8B15CF085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27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82ACA2-B68F-4995-BC05-6479FB8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452944-D580-4FDE-B793-D5CB1FB0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31D0C-A1AF-4C65-AF62-4DF42513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D1C4-DF7D-4052-9F6E-69727760B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05F310-7BE7-418C-94E7-980133BB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5A25D7-CDD0-4F14-A4E2-C4358190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3A07AB-028F-49AE-B69F-88FC848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3A3E-6E19-43D9-8A1D-26741EE57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230E65-4B47-4019-B122-FF9FB8BA4122}"/>
              </a:ext>
            </a:extLst>
          </p:cNvPr>
          <p:cNvSpPr/>
          <p:nvPr/>
        </p:nvSpPr>
        <p:spPr>
          <a:xfrm>
            <a:off x="245760" y="174259"/>
            <a:ext cx="8530561" cy="6509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101CA-9DD6-408F-8972-F5A1EB2A5C67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A2B6D-BA87-4442-B327-B226E2E4F095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/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33CDA3-336B-4C09-ACE4-E466CCBB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69B8A9-41DC-4790-B14E-7CDDFA0A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A00FB29-9D86-4CBB-BCB8-9EE2C2FA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961" y="6310743"/>
            <a:ext cx="1463040" cy="2736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FD0121-2C28-464C-9461-A8E3AE525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11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4AA24A-4979-483A-9A76-943593420F6B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D7E27-BDFA-4339-87E5-6129ABE303EE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C69B8E6-749C-42A7-AAAC-2A212DE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1162173-66DC-4B5A-A9A8-32B23B04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6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E9EE3B9-40FE-49ED-95F8-9F09972F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801" y="6309303"/>
            <a:ext cx="1463040" cy="27506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2B677E-BD2E-4696-AF15-D0C74647A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3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B21781-50F7-45F0-8E10-9EE10FC2B410}"/>
              </a:ext>
            </a:extLst>
          </p:cNvPr>
          <p:cNvSpPr/>
          <p:nvPr/>
        </p:nvSpPr>
        <p:spPr>
          <a:xfrm>
            <a:off x="234697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3FE8BC10-B6DD-4AFB-81C5-3984D1DC73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5361" y="642307"/>
            <a:ext cx="10241280" cy="13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971E3813-C1D3-4E32-A898-970CDC465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5361" y="2102621"/>
            <a:ext cx="10241280" cy="39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A55C-B9E8-4B23-8959-E01D2CC2C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961" y="6309303"/>
            <a:ext cx="2743679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F5FE9-294A-45E3-94B4-7B7E71F1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1761" y="6309303"/>
            <a:ext cx="526848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A1A5-1ACA-4728-AB3D-3F4F30D1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1361" y="6309303"/>
            <a:ext cx="146304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036F473-BA22-40B2-B568-8C9FF86DF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992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1463" indent="-181463" algn="l" defTabSz="913074" rtl="0" eaLnBrk="0" fontAlgn="base" hangingPunct="0">
        <a:spcBef>
          <a:spcPts val="896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724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30172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05246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278880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600010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12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14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16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4401787-C402-4F80-BF3F-3B7A5ABBC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Spain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4107BE9-5DA3-445A-949E-B4FE601E7A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30"/>
            <a:ext cx="5101016" cy="511397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  <a:defRPr/>
            </a:pPr>
            <a:r>
              <a:rPr lang="en-US" altLang="en-US" sz="2540" dirty="0"/>
              <a:t>King Ferdinand and Queen Isabella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  <a:defRPr/>
            </a:pPr>
            <a:r>
              <a:rPr lang="en-US" altLang="en-US" sz="2540" dirty="0"/>
              <a:t>Inspired by/envious of Portugal 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  <a:defRPr/>
            </a:pPr>
            <a:r>
              <a:rPr lang="en-US" altLang="en-US" sz="2540" dirty="0"/>
              <a:t>Aims to establish colonies and spread Christianity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  <a:defRPr/>
            </a:pPr>
            <a:r>
              <a:rPr lang="en-US" altLang="en-US" sz="2177" dirty="0"/>
              <a:t>Had just expelled the Moors and Jews in Spain through the Spanish Inquisition in 1492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9D6E43B7-82F1-45DC-8B97-8E0B2166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81" y="2986874"/>
            <a:ext cx="3110727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4">
            <a:extLst>
              <a:ext uri="{FF2B5EF4-FFF2-40B4-BE49-F238E27FC236}">
                <a16:creationId xmlns:a16="http://schemas.microsoft.com/office/drawing/2014/main" id="{A4E548E7-ABA6-4F5D-AC30-656F4163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57" y="165618"/>
            <a:ext cx="2737727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8145FE54-0029-4215-BA4F-3917B59F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Christopher Columbus 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5363D81-38D9-4C95-BAE4-A0B7E6ED00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4437105" cy="494836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Convinced Ferdinand and Isabella to pay for trip to find a western trade route to Asia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“Discovers” the Americas in 1492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Opens up exploration westward 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49FBE0B3-F13B-47C1-9258-7B041AB2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92" y="1324940"/>
            <a:ext cx="2203431" cy="2739168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D4F96716-4D96-41FC-80EE-B600449E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66" y="4396783"/>
            <a:ext cx="3732872" cy="2346006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4286224-7425-45E2-BFB0-0FC817EC3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endParaRPr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9128C1F-16AA-4EF1-9BE4-5F32E5933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800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74CAEEB9-51A1-4E72-8100-2257B465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4" y="331236"/>
            <a:ext cx="4402543" cy="4728017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4">
            <a:extLst>
              <a:ext uri="{FF2B5EF4-FFF2-40B4-BE49-F238E27FC236}">
                <a16:creationId xmlns:a16="http://schemas.microsoft.com/office/drawing/2014/main" id="{8F8931B5-8F7D-4929-AC90-C9E64D75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19" y="3691108"/>
            <a:ext cx="4396782" cy="28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333B726-5805-4804-800B-00D88264F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5597867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Hernando Cortez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F4F0DCC-614F-4231-8617-6CA3F6D1E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Glory and Gold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Conquered the Aztecs in 1520 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B99DAE90-087A-4894-9658-AF6EA539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74" y="192981"/>
            <a:ext cx="2703164" cy="3871126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0965" name="Picture 4">
            <a:extLst>
              <a:ext uri="{FF2B5EF4-FFF2-40B4-BE49-F238E27FC236}">
                <a16:creationId xmlns:a16="http://schemas.microsoft.com/office/drawing/2014/main" id="{A1AE0F77-4555-477B-AEBA-F60C8389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67" y="2658520"/>
            <a:ext cx="5599308" cy="4199481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1BA4804-8B9B-42CE-89B5-5CA4CF46F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5350161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 Francisco Pizzarro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9024DE9-4E88-45EC-A852-4824EAFBF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2181" y="1604329"/>
            <a:ext cx="6447556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</a:tabLst>
              <a:defRPr/>
            </a:pPr>
            <a:r>
              <a:rPr lang="en-US" altLang="en-US" sz="1800"/>
              <a:t>Conquered the Incan Empire in 1535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</a:tabLst>
              <a:defRPr/>
            </a:pPr>
            <a:r>
              <a:rPr lang="en-US" altLang="en-US" sz="1800"/>
              <a:t>Glory and Gold 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7406A7C2-CC20-419E-B6AC-54B249D0A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6" y="273629"/>
            <a:ext cx="2239435" cy="3732872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0BA9F0AC-9E91-46C1-8790-A29B6120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02" y="3162573"/>
            <a:ext cx="4425585" cy="34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BA0D339C-E5CA-46E9-840F-6CAD24DC5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Map of voyages 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5456B4B-EDB9-43B5-A06F-FA9939EB6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8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6A0F9679-DAE0-46AF-9009-C60B3703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19" y="1175164"/>
            <a:ext cx="8046125" cy="529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C83F7519-B29F-42FE-A92E-FD7B9CCD7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endParaRPr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BDECFD8-FB46-400E-92EA-DD5A2D640A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800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41EE442B-C2E0-4010-92B8-D5AF4A9F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5" y="760400"/>
            <a:ext cx="3951775" cy="5253672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Garamond</vt:lpstr>
      <vt:lpstr>StarSymbol</vt:lpstr>
      <vt:lpstr>Times New Roman</vt:lpstr>
      <vt:lpstr>Savon</vt:lpstr>
      <vt:lpstr>Spain</vt:lpstr>
      <vt:lpstr>Christopher Columbus </vt:lpstr>
      <vt:lpstr>PowerPoint Presentation</vt:lpstr>
      <vt:lpstr>Hernando Cortez </vt:lpstr>
      <vt:lpstr> Francisco Pizzarro</vt:lpstr>
      <vt:lpstr>Map of voyages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Matthew Liedberg</dc:creator>
  <cp:lastModifiedBy>Matthew Liedberg</cp:lastModifiedBy>
  <cp:revision>1</cp:revision>
  <dcterms:created xsi:type="dcterms:W3CDTF">2019-12-11T18:16:32Z</dcterms:created>
  <dcterms:modified xsi:type="dcterms:W3CDTF">2019-12-11T18:16:52Z</dcterms:modified>
</cp:coreProperties>
</file>