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64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5932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696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961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11/1/2019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388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9685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11/1/2019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936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11/1/2019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710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11/1/2019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51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11/1/2019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835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11/1/2019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315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11/1/2019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698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314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F803A-C467-4026-874A-0566DCA789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Exchange Rates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3D0619-C51C-4384-A3ED-5F2F1A6D53A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061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4D76A-5259-4672-B8AB-BBEC224BA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Exchange rate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183751-CF49-45EA-BF31-73B0ACCC5D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050" y="2371344"/>
            <a:ext cx="11391900" cy="4324731"/>
          </a:xfrm>
        </p:spPr>
        <p:txBody>
          <a:bodyPr>
            <a:normAutofit/>
          </a:bodyPr>
          <a:lstStyle/>
          <a:p>
            <a:r>
              <a:rPr lang="en-US" sz="3200" dirty="0"/>
              <a:t>An Exchange Rate refers to the price of one country’s currency express in terms of another country’s currency</a:t>
            </a:r>
          </a:p>
          <a:p>
            <a:endParaRPr lang="en-US" sz="3200" dirty="0"/>
          </a:p>
          <a:p>
            <a:r>
              <a:rPr lang="en-US" sz="3200" dirty="0"/>
              <a:t>For example, $1 USD = .88 Euro or 1 Euro = $1.13USD </a:t>
            </a:r>
          </a:p>
          <a:p>
            <a:endParaRPr lang="en-US" sz="3200" dirty="0"/>
          </a:p>
          <a:p>
            <a:r>
              <a:rPr lang="en-US" sz="3200" dirty="0"/>
              <a:t>A currency is considered “Strong” if you get back more than “1”. </a:t>
            </a:r>
          </a:p>
          <a:p>
            <a:r>
              <a:rPr lang="en-US" sz="3200" dirty="0"/>
              <a:t>A currency is considered “Weak” if you get back less than “1”. </a:t>
            </a:r>
          </a:p>
        </p:txBody>
      </p:sp>
    </p:spTree>
    <p:extLst>
      <p:ext uri="{BB962C8B-B14F-4D97-AF65-F5344CB8AC3E}">
        <p14:creationId xmlns:p14="http://schemas.microsoft.com/office/powerpoint/2010/main" val="3497762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A5A6E-C0B5-4414-ACEF-5F40D411A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3641" y="224588"/>
            <a:ext cx="7729728" cy="470737"/>
          </a:xfrm>
        </p:spPr>
        <p:txBody>
          <a:bodyPr>
            <a:normAutofit fontScale="90000"/>
          </a:bodyPr>
          <a:lstStyle/>
          <a:p>
            <a:r>
              <a:rPr lang="en-US" dirty="0"/>
              <a:t>Reading an Exchange table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53FC8C1-A71F-4E87-9869-CDD076CB06A7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288759" y="851333"/>
          <a:ext cx="11614482" cy="43073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71146">
                  <a:extLst>
                    <a:ext uri="{9D8B030D-6E8A-4147-A177-3AD203B41FA5}">
                      <a16:colId xmlns:a16="http://schemas.microsoft.com/office/drawing/2014/main" val="2365081464"/>
                    </a:ext>
                  </a:extLst>
                </a:gridCol>
                <a:gridCol w="2160834">
                  <a:extLst>
                    <a:ext uri="{9D8B030D-6E8A-4147-A177-3AD203B41FA5}">
                      <a16:colId xmlns:a16="http://schemas.microsoft.com/office/drawing/2014/main" val="1041489567"/>
                    </a:ext>
                  </a:extLst>
                </a:gridCol>
                <a:gridCol w="2160834">
                  <a:extLst>
                    <a:ext uri="{9D8B030D-6E8A-4147-A177-3AD203B41FA5}">
                      <a16:colId xmlns:a16="http://schemas.microsoft.com/office/drawing/2014/main" val="702359057"/>
                    </a:ext>
                  </a:extLst>
                </a:gridCol>
                <a:gridCol w="2160834">
                  <a:extLst>
                    <a:ext uri="{9D8B030D-6E8A-4147-A177-3AD203B41FA5}">
                      <a16:colId xmlns:a16="http://schemas.microsoft.com/office/drawing/2014/main" val="1656571319"/>
                    </a:ext>
                  </a:extLst>
                </a:gridCol>
                <a:gridCol w="2160834">
                  <a:extLst>
                    <a:ext uri="{9D8B030D-6E8A-4147-A177-3AD203B41FA5}">
                      <a16:colId xmlns:a16="http://schemas.microsoft.com/office/drawing/2014/main" val="1192576230"/>
                    </a:ext>
                  </a:extLst>
                </a:gridCol>
              </a:tblGrid>
              <a:tr h="108744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US Dollar $1 =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Mexican Peso $1MP =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EURO €1 = 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Chinese Yuan ¥1 = 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01270030"/>
                  </a:ext>
                </a:extLst>
              </a:tr>
              <a:tr h="8049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US Dollar $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$1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$0.077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$1.36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$0.16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82465635"/>
                  </a:ext>
                </a:extLst>
              </a:tr>
              <a:tr h="8049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Mexican Peso $MP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$13.06MP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$1MP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$17.71MP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$2.10MP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95020495"/>
                  </a:ext>
                </a:extLst>
              </a:tr>
              <a:tr h="8049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EURO €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0.74€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0.056€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1€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0.12€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87018556"/>
                  </a:ext>
                </a:extLst>
              </a:tr>
              <a:tr h="8049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Chinese Yuan ¥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6.23¥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0.48¥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8.45¥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1¥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9361980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A8287E2-AF78-4C08-8B9E-D63D98A55460}"/>
              </a:ext>
            </a:extLst>
          </p:cNvPr>
          <p:cNvSpPr txBox="1"/>
          <p:nvPr/>
        </p:nvSpPr>
        <p:spPr>
          <a:xfrm>
            <a:off x="1435768" y="5158640"/>
            <a:ext cx="970547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Always read </a:t>
            </a: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down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the list. Example: $1 = $13.06MP or .74€ or 6.23¥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If a currency is </a:t>
            </a: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strong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, when they give 1 of theirs, they will get </a:t>
            </a: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MORE THAN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1 in return.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If a currency is </a:t>
            </a: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weak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, when they give 1 of theirs, they will get </a:t>
            </a: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LESS THAN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1 in return.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Minji travels from China to Spain. She brings 1000¥ with her. How many Euros will she get in exchange?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0169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DA94E-DAD2-4A04-9C53-9542CC3A36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78917"/>
            <a:ext cx="7729728" cy="1188720"/>
          </a:xfrm>
        </p:spPr>
        <p:txBody>
          <a:bodyPr/>
          <a:lstStyle/>
          <a:p>
            <a:r>
              <a:rPr lang="en-US" dirty="0"/>
              <a:t>Supply and Demand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89CD27-E7A1-4DB7-A480-2A1CF49C4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24" y="1878008"/>
            <a:ext cx="11706225" cy="3101983"/>
          </a:xfrm>
        </p:spPr>
        <p:txBody>
          <a:bodyPr>
            <a:normAutofit/>
          </a:bodyPr>
          <a:lstStyle/>
          <a:p>
            <a:r>
              <a:rPr lang="en-US" sz="2800" dirty="0"/>
              <a:t>Most exchange rates between currencies fluctuate based on supply and demand.</a:t>
            </a:r>
          </a:p>
          <a:p>
            <a:r>
              <a:rPr lang="en-US" sz="2800" b="1" dirty="0"/>
              <a:t>Appreciation</a:t>
            </a:r>
            <a:r>
              <a:rPr lang="en-US" sz="2800" dirty="0"/>
              <a:t> refers to an increase in the value of a currency relative to another. </a:t>
            </a:r>
          </a:p>
          <a:p>
            <a:r>
              <a:rPr lang="en-US" sz="2800" b="1" dirty="0"/>
              <a:t>Depreciation</a:t>
            </a:r>
            <a:r>
              <a:rPr lang="en-US" sz="2800" dirty="0"/>
              <a:t> refers to a decrease in value of one currency relative to the other.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7C3478C-CAFC-4A53-BBFD-DB01D95D3AE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000" t="43111" r="28083" b="28445"/>
          <a:stretch/>
        </p:blipFill>
        <p:spPr>
          <a:xfrm>
            <a:off x="2895600" y="4476750"/>
            <a:ext cx="6496050" cy="2306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1128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BA336B-991B-4309-80AB-A8B6CA6822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38125" y="3143250"/>
            <a:ext cx="5598795" cy="3714750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When a currency appreciates it gains value and those with the money can buy more.</a:t>
            </a:r>
          </a:p>
          <a:p>
            <a:r>
              <a:rPr lang="en-US" sz="2400" b="1" dirty="0"/>
              <a:t>Who wins?- </a:t>
            </a:r>
            <a:r>
              <a:rPr lang="en-US" sz="2400" dirty="0"/>
              <a:t>good for domestic consumers (they can buy more foreign goods (foreign goods are now cheaper) = imports rise) Tourists to foreign Country </a:t>
            </a:r>
          </a:p>
          <a:p>
            <a:r>
              <a:rPr lang="en-US" sz="2400" b="1" dirty="0"/>
              <a:t>Who loses?- </a:t>
            </a:r>
            <a:r>
              <a:rPr lang="en-US" sz="2400" dirty="0"/>
              <a:t>bad for domestic producers (foreign consumers will not buy as much = exports fall)</a:t>
            </a:r>
          </a:p>
          <a:p>
            <a:endParaRPr lang="en-US" sz="24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65106EC-614D-4B30-BDAE-AF53F15816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38315" y="3143250"/>
            <a:ext cx="5710809" cy="3638550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A currency can </a:t>
            </a:r>
            <a:r>
              <a:rPr lang="en-US" sz="2400" b="1" dirty="0"/>
              <a:t>depreciate</a:t>
            </a:r>
            <a:r>
              <a:rPr lang="en-US" sz="2400" dirty="0"/>
              <a:t> which means it gets weaker compared to other currencies. </a:t>
            </a:r>
          </a:p>
          <a:p>
            <a:r>
              <a:rPr lang="en-US" sz="2400" b="1" dirty="0"/>
              <a:t>Who wins?-</a:t>
            </a:r>
            <a:r>
              <a:rPr lang="en-US" sz="2400" dirty="0"/>
              <a:t>good for domestic producers (foreign consumers will buy more = exports rise)</a:t>
            </a:r>
          </a:p>
          <a:p>
            <a:r>
              <a:rPr lang="en-US" sz="2400" b="1" dirty="0"/>
              <a:t>Who loses?- </a:t>
            </a:r>
            <a:r>
              <a:rPr lang="en-US" sz="2400" dirty="0"/>
              <a:t>bad for domestic consumers (they can’t but as many foreign goods (too expensive) = imports fall) Tourists to foreign country </a:t>
            </a:r>
          </a:p>
          <a:p>
            <a:endParaRPr lang="en-US" sz="240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1E18C4E-8F55-45EA-81ED-E666A8EDE7F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When it Depreciates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720BED-390D-4D14-B62E-FEC5ECC1C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benefits and who loses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CBD02E8-27D7-45BD-8D41-4428C8EE0AA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When it Appreciates </a:t>
            </a:r>
          </a:p>
        </p:txBody>
      </p:sp>
    </p:spTree>
    <p:extLst>
      <p:ext uri="{BB962C8B-B14F-4D97-AF65-F5344CB8AC3E}">
        <p14:creationId xmlns:p14="http://schemas.microsoft.com/office/powerpoint/2010/main" val="192018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CE8A0-B147-45E6-B795-6B36F7C9C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26756"/>
            <a:ext cx="7729728" cy="1188720"/>
          </a:xfrm>
        </p:spPr>
        <p:txBody>
          <a:bodyPr/>
          <a:lstStyle/>
          <a:p>
            <a:r>
              <a:rPr lang="en-US" dirty="0"/>
              <a:t>Who wins ? Who loses?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87F478-4B0D-4304-BF21-14A9FCB3BA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295" y="1624022"/>
            <a:ext cx="11793955" cy="5233978"/>
          </a:xfrm>
        </p:spPr>
        <p:txBody>
          <a:bodyPr>
            <a:noAutofit/>
          </a:bodyPr>
          <a:lstStyle/>
          <a:p>
            <a:r>
              <a:rPr lang="en-US" sz="2400" b="1" dirty="0"/>
              <a:t>Example– U.S. (USD) and Japan (Yen) </a:t>
            </a:r>
          </a:p>
          <a:p>
            <a:r>
              <a:rPr lang="en-US" sz="2400" dirty="0"/>
              <a:t>Japanese Technology  is popular in the U.S. </a:t>
            </a:r>
          </a:p>
          <a:p>
            <a:r>
              <a:rPr lang="en-US" sz="2400" dirty="0"/>
              <a:t>More people demand Japanese Yen to buy Japanese goods </a:t>
            </a:r>
          </a:p>
          <a:p>
            <a:r>
              <a:rPr lang="en-US" sz="2400" dirty="0"/>
              <a:t>Yen appreciates in the foreign exchange market </a:t>
            </a:r>
          </a:p>
          <a:p>
            <a:r>
              <a:rPr lang="en-US" sz="2400" dirty="0"/>
              <a:t>Makes Japanese goods more expense for U.S. consumers and Japanese Exports to the U.S. decrease. </a:t>
            </a:r>
          </a:p>
          <a:p>
            <a:r>
              <a:rPr lang="en-US" sz="2400" dirty="0"/>
              <a:t>Higher Yen value means Japanese can import more goods more cheaply from the U.S.</a:t>
            </a:r>
          </a:p>
          <a:p>
            <a:endParaRPr lang="en-US" sz="2400" b="1" dirty="0"/>
          </a:p>
          <a:p>
            <a:r>
              <a:rPr lang="en-US" sz="2400" b="1" dirty="0"/>
              <a:t>Losers- Japanese exporters; U.S. tourists visiting Japan </a:t>
            </a:r>
          </a:p>
          <a:p>
            <a:r>
              <a:rPr lang="en-US" sz="2400" b="1" dirty="0"/>
              <a:t>Winners- U.S. exporters; Japanese tourists to the U.S. </a:t>
            </a:r>
          </a:p>
        </p:txBody>
      </p:sp>
    </p:spTree>
    <p:extLst>
      <p:ext uri="{BB962C8B-B14F-4D97-AF65-F5344CB8AC3E}">
        <p14:creationId xmlns:p14="http://schemas.microsoft.com/office/powerpoint/2010/main" val="2627780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723</TotalTime>
  <Words>513</Words>
  <Application>Microsoft Office PowerPoint</Application>
  <PresentationFormat>Widescreen</PresentationFormat>
  <Paragraphs>62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Gill Sans MT</vt:lpstr>
      <vt:lpstr>Times New Roman</vt:lpstr>
      <vt:lpstr>Parcel</vt:lpstr>
      <vt:lpstr>Exchange Rates </vt:lpstr>
      <vt:lpstr>Exchange rate </vt:lpstr>
      <vt:lpstr>Reading an Exchange table</vt:lpstr>
      <vt:lpstr>Supply and Demand</vt:lpstr>
      <vt:lpstr>Who benefits and who loses </vt:lpstr>
      <vt:lpstr>Who wins ? Who loses?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Exchange Rates</dc:title>
  <dc:creator>Samer Kaddah</dc:creator>
  <cp:lastModifiedBy>Matthew Liedberg</cp:lastModifiedBy>
  <cp:revision>5</cp:revision>
  <dcterms:created xsi:type="dcterms:W3CDTF">2019-10-28T14:03:23Z</dcterms:created>
  <dcterms:modified xsi:type="dcterms:W3CDTF">2019-11-01T15:51:40Z</dcterms:modified>
</cp:coreProperties>
</file>