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7" r:id="rId2"/>
    <p:sldId id="275" r:id="rId3"/>
    <p:sldId id="276" r:id="rId4"/>
    <p:sldId id="277" r:id="rId5"/>
    <p:sldId id="258" r:id="rId6"/>
    <p:sldId id="260" r:id="rId7"/>
    <p:sldId id="273" r:id="rId8"/>
    <p:sldId id="272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59941-665C-48A2-BD36-828597B441C7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179232-443B-4DD9-A9D5-219BD5169777}">
      <dgm:prSet phldrT="[Text]" custT="1"/>
      <dgm:spPr/>
      <dgm:t>
        <a:bodyPr/>
        <a:lstStyle/>
        <a:p>
          <a:pPr eaLnBrk="1" hangingPunct="1">
            <a:defRPr/>
          </a:pPr>
          <a:r>
            <a:rPr lang="en-US" sz="2400" dirty="0"/>
            <a:t>Disruption of trade led to decline of cities</a:t>
          </a:r>
        </a:p>
      </dgm:t>
    </dgm:pt>
    <dgm:pt modelId="{06BBEFCA-9B69-404D-8F30-A49B32FE8EB8}" type="parTrans" cxnId="{E7E8EBD0-1325-431B-B5AC-93D8AC8ADDF0}">
      <dgm:prSet/>
      <dgm:spPr/>
      <dgm:t>
        <a:bodyPr/>
        <a:lstStyle/>
        <a:p>
          <a:endParaRPr lang="en-US"/>
        </a:p>
      </dgm:t>
    </dgm:pt>
    <dgm:pt modelId="{C01D9902-92CD-4444-AA5E-D87E953E9E0D}" type="sibTrans" cxnId="{E7E8EBD0-1325-431B-B5AC-93D8AC8ADDF0}">
      <dgm:prSet/>
      <dgm:spPr/>
      <dgm:t>
        <a:bodyPr/>
        <a:lstStyle/>
        <a:p>
          <a:endParaRPr lang="en-US" dirty="0"/>
        </a:p>
      </dgm:t>
    </dgm:pt>
    <dgm:pt modelId="{110F623C-E3DF-4E7F-A131-F2C35EEDCD2C}">
      <dgm:prSet phldrT="[Text]"/>
      <dgm:spPr/>
      <dgm:t>
        <a:bodyPr/>
        <a:lstStyle/>
        <a:p>
          <a:r>
            <a:rPr lang="en-US" dirty="0"/>
            <a:t>People Needed protection</a:t>
          </a:r>
        </a:p>
      </dgm:t>
    </dgm:pt>
    <dgm:pt modelId="{F035B1EA-AE43-4D3A-B45F-9A7175281380}" type="parTrans" cxnId="{D86EE646-DF2C-4887-B372-1E5B68B929A3}">
      <dgm:prSet/>
      <dgm:spPr/>
      <dgm:t>
        <a:bodyPr/>
        <a:lstStyle/>
        <a:p>
          <a:endParaRPr lang="en-US"/>
        </a:p>
      </dgm:t>
    </dgm:pt>
    <dgm:pt modelId="{7D1A040E-04F2-4667-8558-A3DFD777DC79}" type="sibTrans" cxnId="{D86EE646-DF2C-4887-B372-1E5B68B929A3}">
      <dgm:prSet/>
      <dgm:spPr/>
      <dgm:t>
        <a:bodyPr/>
        <a:lstStyle/>
        <a:p>
          <a:endParaRPr lang="en-US" dirty="0"/>
        </a:p>
      </dgm:t>
    </dgm:pt>
    <dgm:pt modelId="{3CB2D637-1230-43DA-B73E-CB704F1AF212}">
      <dgm:prSet phldrT="[Text]"/>
      <dgm:spPr/>
      <dgm:t>
        <a:bodyPr/>
        <a:lstStyle/>
        <a:p>
          <a:r>
            <a:rPr lang="en-US" dirty="0"/>
            <a:t>Decline of learning</a:t>
          </a:r>
        </a:p>
      </dgm:t>
    </dgm:pt>
    <dgm:pt modelId="{8A6CB663-418C-4430-A554-B5B25C5D7C22}" type="parTrans" cxnId="{EF732483-9E5A-4FCF-BA63-D8F232754A36}">
      <dgm:prSet/>
      <dgm:spPr/>
      <dgm:t>
        <a:bodyPr/>
        <a:lstStyle/>
        <a:p>
          <a:endParaRPr lang="en-US"/>
        </a:p>
      </dgm:t>
    </dgm:pt>
    <dgm:pt modelId="{DE3B748F-4C8C-4C66-88BF-75B6EFA169A9}" type="sibTrans" cxnId="{EF732483-9E5A-4FCF-BA63-D8F232754A36}">
      <dgm:prSet/>
      <dgm:spPr/>
      <dgm:t>
        <a:bodyPr/>
        <a:lstStyle/>
        <a:p>
          <a:endParaRPr lang="en-US"/>
        </a:p>
      </dgm:t>
    </dgm:pt>
    <dgm:pt modelId="{0DA6B126-44EF-4942-948E-8C2B10B90DEF}">
      <dgm:prSet phldrT="[Text]" custT="1"/>
      <dgm:spPr/>
      <dgm:t>
        <a:bodyPr/>
        <a:lstStyle/>
        <a:p>
          <a:pPr eaLnBrk="1" hangingPunct="1">
            <a:defRPr/>
          </a:pPr>
          <a:r>
            <a:rPr lang="en-US" sz="2400" dirty="0"/>
            <a:t>People moved to the country</a:t>
          </a:r>
        </a:p>
        <a:p>
          <a:endParaRPr lang="en-US" sz="1800" dirty="0"/>
        </a:p>
      </dgm:t>
    </dgm:pt>
    <dgm:pt modelId="{F26C9D28-C02D-437C-B1C7-8FDDC978FAF0}" type="parTrans" cxnId="{5D8DE90F-C1EB-465E-9378-306216EFDBAB}">
      <dgm:prSet/>
      <dgm:spPr/>
      <dgm:t>
        <a:bodyPr/>
        <a:lstStyle/>
        <a:p>
          <a:endParaRPr lang="en-US"/>
        </a:p>
      </dgm:t>
    </dgm:pt>
    <dgm:pt modelId="{2EC65A17-A270-4BE0-822C-6B482AF9E601}" type="sibTrans" cxnId="{5D8DE90F-C1EB-465E-9378-306216EFDBAB}">
      <dgm:prSet/>
      <dgm:spPr/>
      <dgm:t>
        <a:bodyPr/>
        <a:lstStyle/>
        <a:p>
          <a:endParaRPr lang="en-US"/>
        </a:p>
      </dgm:t>
    </dgm:pt>
    <dgm:pt modelId="{CD86B387-C9E1-4FC2-86E4-E13355CF0BB2}">
      <dgm:prSet/>
      <dgm:spPr/>
      <dgm:t>
        <a:bodyPr/>
        <a:lstStyle/>
        <a:p>
          <a:r>
            <a:rPr lang="en-US" dirty="0"/>
            <a:t>Gave up freedoms for protection</a:t>
          </a:r>
        </a:p>
      </dgm:t>
    </dgm:pt>
    <dgm:pt modelId="{E7F2D919-3021-40D6-B984-63ADD7C7D594}" type="parTrans" cxnId="{4345F8B0-0452-448F-9125-86D133D01EB6}">
      <dgm:prSet/>
      <dgm:spPr/>
      <dgm:t>
        <a:bodyPr/>
        <a:lstStyle/>
        <a:p>
          <a:endParaRPr lang="en-US"/>
        </a:p>
      </dgm:t>
    </dgm:pt>
    <dgm:pt modelId="{2AB38A70-3C22-4CC8-A0AE-855426F6FD15}" type="sibTrans" cxnId="{4345F8B0-0452-448F-9125-86D133D01EB6}">
      <dgm:prSet/>
      <dgm:spPr/>
      <dgm:t>
        <a:bodyPr/>
        <a:lstStyle/>
        <a:p>
          <a:endParaRPr lang="en-US"/>
        </a:p>
      </dgm:t>
    </dgm:pt>
    <dgm:pt modelId="{B1BC22F4-8D86-4D64-883E-FEA68BEA4F5D}">
      <dgm:prSet/>
      <dgm:spPr/>
      <dgm:t>
        <a:bodyPr/>
        <a:lstStyle/>
        <a:p>
          <a:r>
            <a:rPr lang="en-US" dirty="0"/>
            <a:t>Decline of a common language</a:t>
          </a:r>
        </a:p>
      </dgm:t>
    </dgm:pt>
    <dgm:pt modelId="{BCB086F9-8088-4D6C-9440-F70557B8A2A3}" type="parTrans" cxnId="{B26CB2C0-C7B4-46C8-B47F-A6850E77392B}">
      <dgm:prSet/>
      <dgm:spPr/>
      <dgm:t>
        <a:bodyPr/>
        <a:lstStyle/>
        <a:p>
          <a:endParaRPr lang="en-US"/>
        </a:p>
      </dgm:t>
    </dgm:pt>
    <dgm:pt modelId="{2F198E01-C475-4C69-914C-12579731DCD1}" type="sibTrans" cxnId="{B26CB2C0-C7B4-46C8-B47F-A6850E77392B}">
      <dgm:prSet/>
      <dgm:spPr/>
      <dgm:t>
        <a:bodyPr/>
        <a:lstStyle/>
        <a:p>
          <a:endParaRPr lang="en-US"/>
        </a:p>
      </dgm:t>
    </dgm:pt>
    <dgm:pt modelId="{C057A829-02EA-4DE2-A2EC-F8FBDEE8A8B6}">
      <dgm:prSet phldrT="[Text]"/>
      <dgm:spPr/>
      <dgm:t>
        <a:bodyPr/>
        <a:lstStyle/>
        <a:p>
          <a:r>
            <a:rPr lang="en-US" dirty="0"/>
            <a:t>Results…</a:t>
          </a:r>
        </a:p>
      </dgm:t>
    </dgm:pt>
    <dgm:pt modelId="{763B111F-1B47-45F6-9077-93CE0980E701}" type="parTrans" cxnId="{555EF00B-AF56-4D0C-8F72-AE118327C2BC}">
      <dgm:prSet/>
      <dgm:spPr/>
      <dgm:t>
        <a:bodyPr/>
        <a:lstStyle/>
        <a:p>
          <a:endParaRPr lang="en-US"/>
        </a:p>
      </dgm:t>
    </dgm:pt>
    <dgm:pt modelId="{58F32AF9-CE24-4DF4-84CF-CA4FB4487C97}" type="sibTrans" cxnId="{555EF00B-AF56-4D0C-8F72-AE118327C2BC}">
      <dgm:prSet/>
      <dgm:spPr/>
      <dgm:t>
        <a:bodyPr/>
        <a:lstStyle/>
        <a:p>
          <a:endParaRPr lang="en-US"/>
        </a:p>
      </dgm:t>
    </dgm:pt>
    <dgm:pt modelId="{35DCC12C-0915-41B8-B1FE-D92D5F78CFC4}" type="pres">
      <dgm:prSet presAssocID="{F6759941-665C-48A2-BD36-828597B441C7}" presName="outerComposite" presStyleCnt="0">
        <dgm:presLayoutVars>
          <dgm:chMax val="5"/>
          <dgm:dir/>
          <dgm:resizeHandles val="exact"/>
        </dgm:presLayoutVars>
      </dgm:prSet>
      <dgm:spPr/>
    </dgm:pt>
    <dgm:pt modelId="{7547AA68-8D11-4E83-BC68-819A71AAEBE4}" type="pres">
      <dgm:prSet presAssocID="{F6759941-665C-48A2-BD36-828597B441C7}" presName="dummyMaxCanvas" presStyleCnt="0">
        <dgm:presLayoutVars/>
      </dgm:prSet>
      <dgm:spPr/>
    </dgm:pt>
    <dgm:pt modelId="{9A1B83DA-0A72-4C49-8608-C23FF1A812B4}" type="pres">
      <dgm:prSet presAssocID="{F6759941-665C-48A2-BD36-828597B441C7}" presName="ThreeNodes_1" presStyleLbl="node1" presStyleIdx="0" presStyleCnt="3" custScaleX="116156" custLinFactNeighborX="163" custLinFactNeighborY="4260">
        <dgm:presLayoutVars>
          <dgm:bulletEnabled val="1"/>
        </dgm:presLayoutVars>
      </dgm:prSet>
      <dgm:spPr/>
    </dgm:pt>
    <dgm:pt modelId="{F46C41CD-A105-467D-836B-1581A067A776}" type="pres">
      <dgm:prSet presAssocID="{F6759941-665C-48A2-BD36-828597B441C7}" presName="ThreeNodes_2" presStyleLbl="node1" presStyleIdx="1" presStyleCnt="3" custScaleX="104943" custLinFactNeighborX="-5369" custLinFactNeighborY="-861">
        <dgm:presLayoutVars>
          <dgm:bulletEnabled val="1"/>
        </dgm:presLayoutVars>
      </dgm:prSet>
      <dgm:spPr/>
    </dgm:pt>
    <dgm:pt modelId="{7C002888-4506-41A8-AAA0-0A04586B78BB}" type="pres">
      <dgm:prSet presAssocID="{F6759941-665C-48A2-BD36-828597B441C7}" presName="ThreeNodes_3" presStyleLbl="node1" presStyleIdx="2" presStyleCnt="3" custLinFactNeighborX="-7630" custLinFactNeighborY="-3126">
        <dgm:presLayoutVars>
          <dgm:bulletEnabled val="1"/>
        </dgm:presLayoutVars>
      </dgm:prSet>
      <dgm:spPr/>
    </dgm:pt>
    <dgm:pt modelId="{BF3B7E24-44D9-40B3-97B6-160B0E8A39FF}" type="pres">
      <dgm:prSet presAssocID="{F6759941-665C-48A2-BD36-828597B441C7}" presName="ThreeConn_1-2" presStyleLbl="fgAccFollowNode1" presStyleIdx="0" presStyleCnt="2">
        <dgm:presLayoutVars>
          <dgm:bulletEnabled val="1"/>
        </dgm:presLayoutVars>
      </dgm:prSet>
      <dgm:spPr/>
    </dgm:pt>
    <dgm:pt modelId="{4E8F6AAD-C226-47F8-B6B7-FC81013744DA}" type="pres">
      <dgm:prSet presAssocID="{F6759941-665C-48A2-BD36-828597B441C7}" presName="ThreeConn_2-3" presStyleLbl="fgAccFollowNode1" presStyleIdx="1" presStyleCnt="2">
        <dgm:presLayoutVars>
          <dgm:bulletEnabled val="1"/>
        </dgm:presLayoutVars>
      </dgm:prSet>
      <dgm:spPr/>
    </dgm:pt>
    <dgm:pt modelId="{0263549E-58B0-491E-B846-93070E17C258}" type="pres">
      <dgm:prSet presAssocID="{F6759941-665C-48A2-BD36-828597B441C7}" presName="ThreeNodes_1_text" presStyleLbl="node1" presStyleIdx="2" presStyleCnt="3">
        <dgm:presLayoutVars>
          <dgm:bulletEnabled val="1"/>
        </dgm:presLayoutVars>
      </dgm:prSet>
      <dgm:spPr/>
    </dgm:pt>
    <dgm:pt modelId="{178FF9B4-D920-4282-A645-95F8240E67E7}" type="pres">
      <dgm:prSet presAssocID="{F6759941-665C-48A2-BD36-828597B441C7}" presName="ThreeNodes_2_text" presStyleLbl="node1" presStyleIdx="2" presStyleCnt="3">
        <dgm:presLayoutVars>
          <dgm:bulletEnabled val="1"/>
        </dgm:presLayoutVars>
      </dgm:prSet>
      <dgm:spPr/>
    </dgm:pt>
    <dgm:pt modelId="{BDAA1F6C-4BEE-4C0A-9E9B-FC4574E00ED4}" type="pres">
      <dgm:prSet presAssocID="{F6759941-665C-48A2-BD36-828597B441C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55EF00B-AF56-4D0C-8F72-AE118327C2BC}" srcId="{F6759941-665C-48A2-BD36-828597B441C7}" destId="{C057A829-02EA-4DE2-A2EC-F8FBDEE8A8B6}" srcOrd="2" destOrd="0" parTransId="{763B111F-1B47-45F6-9077-93CE0980E701}" sibTransId="{58F32AF9-CE24-4DF4-84CF-CA4FB4487C97}"/>
    <dgm:cxn modelId="{E7D4090E-4226-4A18-8AB7-1E5A0D0570AB}" type="presOf" srcId="{8C179232-443B-4DD9-A9D5-219BD5169777}" destId="{0263549E-58B0-491E-B846-93070E17C258}" srcOrd="1" destOrd="0" presId="urn:microsoft.com/office/officeart/2005/8/layout/vProcess5"/>
    <dgm:cxn modelId="{5D8DE90F-C1EB-465E-9378-306216EFDBAB}" srcId="{8C179232-443B-4DD9-A9D5-219BD5169777}" destId="{0DA6B126-44EF-4942-948E-8C2B10B90DEF}" srcOrd="0" destOrd="0" parTransId="{F26C9D28-C02D-437C-B1C7-8FDDC978FAF0}" sibTransId="{2EC65A17-A270-4BE0-822C-6B482AF9E601}"/>
    <dgm:cxn modelId="{6B906C2B-9C22-4A1A-87D3-C0C9581EF4A8}" type="presOf" srcId="{0DA6B126-44EF-4942-948E-8C2B10B90DEF}" destId="{0263549E-58B0-491E-B846-93070E17C258}" srcOrd="1" destOrd="1" presId="urn:microsoft.com/office/officeart/2005/8/layout/vProcess5"/>
    <dgm:cxn modelId="{B272AB33-C1F9-4D18-BE49-3FE31EA63322}" type="presOf" srcId="{CD86B387-C9E1-4FC2-86E4-E13355CF0BB2}" destId="{F46C41CD-A105-467D-836B-1581A067A776}" srcOrd="0" destOrd="1" presId="urn:microsoft.com/office/officeart/2005/8/layout/vProcess5"/>
    <dgm:cxn modelId="{169C845C-A9AB-4FF7-8ED6-3ECA27DB9366}" type="presOf" srcId="{7D1A040E-04F2-4667-8558-A3DFD777DC79}" destId="{4E8F6AAD-C226-47F8-B6B7-FC81013744DA}" srcOrd="0" destOrd="0" presId="urn:microsoft.com/office/officeart/2005/8/layout/vProcess5"/>
    <dgm:cxn modelId="{D86EE646-DF2C-4887-B372-1E5B68B929A3}" srcId="{F6759941-665C-48A2-BD36-828597B441C7}" destId="{110F623C-E3DF-4E7F-A131-F2C35EEDCD2C}" srcOrd="1" destOrd="0" parTransId="{F035B1EA-AE43-4D3A-B45F-9A7175281380}" sibTransId="{7D1A040E-04F2-4667-8558-A3DFD777DC79}"/>
    <dgm:cxn modelId="{EB47C64D-EC19-4FE5-A565-55D498D59886}" type="presOf" srcId="{3CB2D637-1230-43DA-B73E-CB704F1AF212}" destId="{BDAA1F6C-4BEE-4C0A-9E9B-FC4574E00ED4}" srcOrd="1" destOrd="1" presId="urn:microsoft.com/office/officeart/2005/8/layout/vProcess5"/>
    <dgm:cxn modelId="{5A678B73-24D2-453F-A126-2229C053A71A}" type="presOf" srcId="{0DA6B126-44EF-4942-948E-8C2B10B90DEF}" destId="{9A1B83DA-0A72-4C49-8608-C23FF1A812B4}" srcOrd="0" destOrd="1" presId="urn:microsoft.com/office/officeart/2005/8/layout/vProcess5"/>
    <dgm:cxn modelId="{9A0DEB53-137C-48EB-917E-9DAD8464C2B3}" type="presOf" srcId="{8C179232-443B-4DD9-A9D5-219BD5169777}" destId="{9A1B83DA-0A72-4C49-8608-C23FF1A812B4}" srcOrd="0" destOrd="0" presId="urn:microsoft.com/office/officeart/2005/8/layout/vProcess5"/>
    <dgm:cxn modelId="{29ADC556-6073-4094-A55D-EDABCF0CA588}" type="presOf" srcId="{B1BC22F4-8D86-4D64-883E-FEA68BEA4F5D}" destId="{7C002888-4506-41A8-AAA0-0A04586B78BB}" srcOrd="0" destOrd="2" presId="urn:microsoft.com/office/officeart/2005/8/layout/vProcess5"/>
    <dgm:cxn modelId="{82F0135A-B6FA-42FB-AD8B-5A2A018D2DF0}" type="presOf" srcId="{B1BC22F4-8D86-4D64-883E-FEA68BEA4F5D}" destId="{BDAA1F6C-4BEE-4C0A-9E9B-FC4574E00ED4}" srcOrd="1" destOrd="2" presId="urn:microsoft.com/office/officeart/2005/8/layout/vProcess5"/>
    <dgm:cxn modelId="{3EE46282-B5C2-4A31-8D30-5FB0B81546DA}" type="presOf" srcId="{110F623C-E3DF-4E7F-A131-F2C35EEDCD2C}" destId="{F46C41CD-A105-467D-836B-1581A067A776}" srcOrd="0" destOrd="0" presId="urn:microsoft.com/office/officeart/2005/8/layout/vProcess5"/>
    <dgm:cxn modelId="{EF732483-9E5A-4FCF-BA63-D8F232754A36}" srcId="{C057A829-02EA-4DE2-A2EC-F8FBDEE8A8B6}" destId="{3CB2D637-1230-43DA-B73E-CB704F1AF212}" srcOrd="0" destOrd="0" parTransId="{8A6CB663-418C-4430-A554-B5B25C5D7C22}" sibTransId="{DE3B748F-4C8C-4C66-88BF-75B6EFA169A9}"/>
    <dgm:cxn modelId="{8561848C-ABF3-46CC-B076-2AB527A50CC9}" type="presOf" srcId="{C01D9902-92CD-4444-AA5E-D87E953E9E0D}" destId="{BF3B7E24-44D9-40B3-97B6-160B0E8A39FF}" srcOrd="0" destOrd="0" presId="urn:microsoft.com/office/officeart/2005/8/layout/vProcess5"/>
    <dgm:cxn modelId="{0FA23AAC-1B9B-4871-82CB-8BB204DE2609}" type="presOf" srcId="{CD86B387-C9E1-4FC2-86E4-E13355CF0BB2}" destId="{178FF9B4-D920-4282-A645-95F8240E67E7}" srcOrd="1" destOrd="1" presId="urn:microsoft.com/office/officeart/2005/8/layout/vProcess5"/>
    <dgm:cxn modelId="{4345F8B0-0452-448F-9125-86D133D01EB6}" srcId="{110F623C-E3DF-4E7F-A131-F2C35EEDCD2C}" destId="{CD86B387-C9E1-4FC2-86E4-E13355CF0BB2}" srcOrd="0" destOrd="0" parTransId="{E7F2D919-3021-40D6-B984-63ADD7C7D594}" sibTransId="{2AB38A70-3C22-4CC8-A0AE-855426F6FD15}"/>
    <dgm:cxn modelId="{9E6BA4B8-3ED8-44C5-AE5D-E3BDFA7A08AB}" type="presOf" srcId="{C057A829-02EA-4DE2-A2EC-F8FBDEE8A8B6}" destId="{7C002888-4506-41A8-AAA0-0A04586B78BB}" srcOrd="0" destOrd="0" presId="urn:microsoft.com/office/officeart/2005/8/layout/vProcess5"/>
    <dgm:cxn modelId="{B26CB2C0-C7B4-46C8-B47F-A6850E77392B}" srcId="{C057A829-02EA-4DE2-A2EC-F8FBDEE8A8B6}" destId="{B1BC22F4-8D86-4D64-883E-FEA68BEA4F5D}" srcOrd="1" destOrd="0" parTransId="{BCB086F9-8088-4D6C-9440-F70557B8A2A3}" sibTransId="{2F198E01-C475-4C69-914C-12579731DCD1}"/>
    <dgm:cxn modelId="{7F54A2CA-268D-4274-96E9-5F66276CD712}" type="presOf" srcId="{3CB2D637-1230-43DA-B73E-CB704F1AF212}" destId="{7C002888-4506-41A8-AAA0-0A04586B78BB}" srcOrd="0" destOrd="1" presId="urn:microsoft.com/office/officeart/2005/8/layout/vProcess5"/>
    <dgm:cxn modelId="{E7E8EBD0-1325-431B-B5AC-93D8AC8ADDF0}" srcId="{F6759941-665C-48A2-BD36-828597B441C7}" destId="{8C179232-443B-4DD9-A9D5-219BD5169777}" srcOrd="0" destOrd="0" parTransId="{06BBEFCA-9B69-404D-8F30-A49B32FE8EB8}" sibTransId="{C01D9902-92CD-4444-AA5E-D87E953E9E0D}"/>
    <dgm:cxn modelId="{A72B57E8-7B76-4A25-9E64-D46E013CB1AD}" type="presOf" srcId="{110F623C-E3DF-4E7F-A131-F2C35EEDCD2C}" destId="{178FF9B4-D920-4282-A645-95F8240E67E7}" srcOrd="1" destOrd="0" presId="urn:microsoft.com/office/officeart/2005/8/layout/vProcess5"/>
    <dgm:cxn modelId="{F041F9F7-CEE7-4BE9-ADE8-6352C2FF41B7}" type="presOf" srcId="{F6759941-665C-48A2-BD36-828597B441C7}" destId="{35DCC12C-0915-41B8-B1FE-D92D5F78CFC4}" srcOrd="0" destOrd="0" presId="urn:microsoft.com/office/officeart/2005/8/layout/vProcess5"/>
    <dgm:cxn modelId="{9CBD2AFE-7191-4187-9F63-A883013E324F}" type="presOf" srcId="{C057A829-02EA-4DE2-A2EC-F8FBDEE8A8B6}" destId="{BDAA1F6C-4BEE-4C0A-9E9B-FC4574E00ED4}" srcOrd="1" destOrd="0" presId="urn:microsoft.com/office/officeart/2005/8/layout/vProcess5"/>
    <dgm:cxn modelId="{60688FB1-17B1-4114-8E1A-22A554BA9638}" type="presParOf" srcId="{35DCC12C-0915-41B8-B1FE-D92D5F78CFC4}" destId="{7547AA68-8D11-4E83-BC68-819A71AAEBE4}" srcOrd="0" destOrd="0" presId="urn:microsoft.com/office/officeart/2005/8/layout/vProcess5"/>
    <dgm:cxn modelId="{D5B396C0-64BC-4A8B-AB2F-295A806A78A4}" type="presParOf" srcId="{35DCC12C-0915-41B8-B1FE-D92D5F78CFC4}" destId="{9A1B83DA-0A72-4C49-8608-C23FF1A812B4}" srcOrd="1" destOrd="0" presId="urn:microsoft.com/office/officeart/2005/8/layout/vProcess5"/>
    <dgm:cxn modelId="{FB84509E-8200-4B26-B4A1-38EDBCA91118}" type="presParOf" srcId="{35DCC12C-0915-41B8-B1FE-D92D5F78CFC4}" destId="{F46C41CD-A105-467D-836B-1581A067A776}" srcOrd="2" destOrd="0" presId="urn:microsoft.com/office/officeart/2005/8/layout/vProcess5"/>
    <dgm:cxn modelId="{93E83235-3BBE-4118-8C80-08EA3EF8F107}" type="presParOf" srcId="{35DCC12C-0915-41B8-B1FE-D92D5F78CFC4}" destId="{7C002888-4506-41A8-AAA0-0A04586B78BB}" srcOrd="3" destOrd="0" presId="urn:microsoft.com/office/officeart/2005/8/layout/vProcess5"/>
    <dgm:cxn modelId="{15687B3B-E564-40A6-ADDA-5EAE275FE65D}" type="presParOf" srcId="{35DCC12C-0915-41B8-B1FE-D92D5F78CFC4}" destId="{BF3B7E24-44D9-40B3-97B6-160B0E8A39FF}" srcOrd="4" destOrd="0" presId="urn:microsoft.com/office/officeart/2005/8/layout/vProcess5"/>
    <dgm:cxn modelId="{CD4A5073-1E07-49AC-A56F-D79725E62FAF}" type="presParOf" srcId="{35DCC12C-0915-41B8-B1FE-D92D5F78CFC4}" destId="{4E8F6AAD-C226-47F8-B6B7-FC81013744DA}" srcOrd="5" destOrd="0" presId="urn:microsoft.com/office/officeart/2005/8/layout/vProcess5"/>
    <dgm:cxn modelId="{000FAA93-EDDC-4BCD-A954-C1C1147F78B0}" type="presParOf" srcId="{35DCC12C-0915-41B8-B1FE-D92D5F78CFC4}" destId="{0263549E-58B0-491E-B846-93070E17C258}" srcOrd="6" destOrd="0" presId="urn:microsoft.com/office/officeart/2005/8/layout/vProcess5"/>
    <dgm:cxn modelId="{1E286047-0E13-4A6E-9C17-14E441633F5B}" type="presParOf" srcId="{35DCC12C-0915-41B8-B1FE-D92D5F78CFC4}" destId="{178FF9B4-D920-4282-A645-95F8240E67E7}" srcOrd="7" destOrd="0" presId="urn:microsoft.com/office/officeart/2005/8/layout/vProcess5"/>
    <dgm:cxn modelId="{B4C69858-4175-495F-8A46-E776EE733964}" type="presParOf" srcId="{35DCC12C-0915-41B8-B1FE-D92D5F78CFC4}" destId="{BDAA1F6C-4BEE-4C0A-9E9B-FC4574E00E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B83DA-0A72-4C49-8608-C23FF1A812B4}">
      <dsp:nvSpPr>
        <dsp:cNvPr id="0" name=""/>
        <dsp:cNvSpPr/>
      </dsp:nvSpPr>
      <dsp:spPr>
        <a:xfrm>
          <a:off x="-282312" y="68099"/>
          <a:ext cx="8460349" cy="1598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eaLnBrk="1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2400" kern="1200" dirty="0"/>
            <a:t>Disruption of trade led to decline of cities</a:t>
          </a:r>
        </a:p>
        <a:p>
          <a:pPr marL="228600" lvl="1" indent="-228600" algn="l" defTabSz="1066800" eaLnBrk="1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en-US" sz="2400" kern="1200" dirty="0"/>
            <a:t>People moved to the country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-235491" y="114920"/>
        <a:ext cx="6471798" cy="1504935"/>
      </dsp:txXfrm>
    </dsp:sp>
    <dsp:sp modelId="{F46C41CD-A105-467D-836B-1581A067A776}">
      <dsp:nvSpPr>
        <dsp:cNvPr id="0" name=""/>
        <dsp:cNvSpPr/>
      </dsp:nvSpPr>
      <dsp:spPr>
        <a:xfrm>
          <a:off x="365784" y="1851243"/>
          <a:ext cx="7643638" cy="1598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People Needed protection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Gave up freedoms for protection</a:t>
          </a:r>
        </a:p>
      </dsp:txBody>
      <dsp:txXfrm>
        <a:off x="412605" y="1898064"/>
        <a:ext cx="5785120" cy="1504935"/>
      </dsp:txXfrm>
    </dsp:sp>
    <dsp:sp modelId="{7C002888-4506-41A8-AAA0-0A04586B78BB}">
      <dsp:nvSpPr>
        <dsp:cNvPr id="0" name=""/>
        <dsp:cNvSpPr/>
      </dsp:nvSpPr>
      <dsp:spPr>
        <a:xfrm>
          <a:off x="1023788" y="3680042"/>
          <a:ext cx="7283609" cy="1598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Results…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Decline of learning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Decline of a common language</a:t>
          </a:r>
        </a:p>
      </dsp:txBody>
      <dsp:txXfrm>
        <a:off x="1070609" y="3726863"/>
        <a:ext cx="5508220" cy="1504935"/>
      </dsp:txXfrm>
    </dsp:sp>
    <dsp:sp modelId="{BF3B7E24-44D9-40B3-97B6-160B0E8A39FF}">
      <dsp:nvSpPr>
        <dsp:cNvPr id="0" name=""/>
        <dsp:cNvSpPr/>
      </dsp:nvSpPr>
      <dsp:spPr>
        <a:xfrm>
          <a:off x="6538718" y="1212254"/>
          <a:ext cx="1039075" cy="1039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6772510" y="1212254"/>
        <a:ext cx="571491" cy="781904"/>
      </dsp:txXfrm>
    </dsp:sp>
    <dsp:sp modelId="{4E8F6AAD-C226-47F8-B6B7-FC81013744DA}">
      <dsp:nvSpPr>
        <dsp:cNvPr id="0" name=""/>
        <dsp:cNvSpPr/>
      </dsp:nvSpPr>
      <dsp:spPr>
        <a:xfrm>
          <a:off x="7181390" y="3066604"/>
          <a:ext cx="1039075" cy="1039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7415182" y="3066604"/>
        <a:ext cx="571491" cy="781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22206-7E73-429B-B3CE-658D26B0E30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A76DB-DD1F-4386-9C01-0035EAD02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Martel-ruled and reunited the entire Frankish empire.  He fought off many invasions by Muslim invaders.  Charlemagne’s </a:t>
            </a:r>
            <a:r>
              <a:rPr lang="en-US" dirty="0" err="1"/>
              <a:t>gpa</a:t>
            </a:r>
            <a:r>
              <a:rPr lang="en-US" dirty="0"/>
              <a:t>.</a:t>
            </a:r>
          </a:p>
          <a:p>
            <a:r>
              <a:rPr lang="en-US" dirty="0"/>
              <a:t>Pippin-was the first ruler of the Carolingians and Charlemagne’s dad.   He was the first Frankish King anointed by the Pope.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D6426-2B66-4802-A701-55787861C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E06A93-B3E2-4AB0-A5A4-677EE43B6BA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E5C74140-085E-4BE8-9E1D-894DF6EDC3B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84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6A93-B3E2-4AB0-A5A4-677EE43B6BA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4140-085E-4BE8-9E1D-894DF6ED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3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B4E06A93-B3E2-4AB0-A5A4-677EE43B6BA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E5C74140-085E-4BE8-9E1D-894DF6EDC3B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270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18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32576" y="1717185"/>
            <a:ext cx="4486656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2895-929F-4A97-8B48-81118D64A711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4D6A-34E3-493C-ACE2-9FE3BD5184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1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6A93-B3E2-4AB0-A5A4-677EE43B6BA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4140-085E-4BE8-9E1D-894DF6ED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0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4E06A93-B3E2-4AB0-A5A4-677EE43B6BA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C74140-085E-4BE8-9E1D-894DF6EDC3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67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6A93-B3E2-4AB0-A5A4-677EE43B6BA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4140-085E-4BE8-9E1D-894DF6ED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5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6A93-B3E2-4AB0-A5A4-677EE43B6BA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4140-085E-4BE8-9E1D-894DF6ED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6A93-B3E2-4AB0-A5A4-677EE43B6BA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4140-085E-4BE8-9E1D-894DF6ED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6A93-B3E2-4AB0-A5A4-677EE43B6BA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4140-085E-4BE8-9E1D-894DF6ED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6A93-B3E2-4AB0-A5A4-677EE43B6BA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4140-085E-4BE8-9E1D-894DF6ED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8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6A93-B3E2-4AB0-A5A4-677EE43B6BA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4140-085E-4BE8-9E1D-894DF6ED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4E06A93-B3E2-4AB0-A5A4-677EE43B6BA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E5C74140-085E-4BE8-9E1D-894DF6EDC3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charlemagne/videos#the-reign-of-charlemagn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81001"/>
            <a:ext cx="8153400" cy="3523565"/>
          </a:xfrm>
        </p:spPr>
        <p:txBody>
          <a:bodyPr>
            <a:normAutofit/>
          </a:bodyPr>
          <a:lstStyle/>
          <a:p>
            <a:r>
              <a:rPr lang="en-US" sz="5400" dirty="0"/>
              <a:t>The Early Middle Ages</a:t>
            </a: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 flipH="1">
            <a:off x="3613729" y="3581401"/>
            <a:ext cx="133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3730" y="3904565"/>
            <a:ext cx="431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70404" y="365760"/>
            <a:ext cx="7269480" cy="929640"/>
          </a:xfrm>
        </p:spPr>
        <p:txBody>
          <a:bodyPr>
            <a:normAutofit fontScale="90000"/>
          </a:bodyPr>
          <a:lstStyle/>
          <a:p>
            <a:r>
              <a:rPr lang="en-US" dirty="0"/>
              <a:t>Europe in the 6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1" y="1447801"/>
            <a:ext cx="7256711" cy="50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7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5889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+mj-ea"/>
              </a:rPr>
              <a:t>Impact of Fall of Rome 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919536" y="1196752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96722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852" y="213355"/>
            <a:ext cx="4387596" cy="901440"/>
          </a:xfrm>
        </p:spPr>
        <p:txBody>
          <a:bodyPr/>
          <a:lstStyle/>
          <a:p>
            <a:r>
              <a:rPr lang="en-US" dirty="0"/>
              <a:t>Carolingians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70580" y="1515112"/>
            <a:ext cx="3615820" cy="351408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Carolingians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Charles Martel – reunited the Franks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Pippin III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Charles (Charlemagne)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Aachen-Roman Emperor’s </a:t>
            </a:r>
          </a:p>
          <a:p>
            <a:pPr marL="274320" lvl="1" indent="0">
              <a:buNone/>
            </a:pPr>
            <a:r>
              <a:rPr lang="en-US" sz="2800" dirty="0"/>
              <a:t>  Residence</a:t>
            </a:r>
          </a:p>
          <a:p>
            <a:pPr marL="822960" lvl="3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CHARLES MAR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8006" y="5090691"/>
            <a:ext cx="1828800" cy="16615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4420107"/>
            <a:ext cx="2449390" cy="233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9006"/>
            <a:ext cx="32004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mage result for Carolingian empi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452" r="17868"/>
          <a:stretch/>
        </p:blipFill>
        <p:spPr bwMode="auto">
          <a:xfrm>
            <a:off x="5680349" y="213356"/>
            <a:ext cx="4911453" cy="32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934200" y="2286000"/>
            <a:ext cx="381000" cy="2286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467600" y="1905000"/>
            <a:ext cx="304800" cy="2286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7467600" y="926591"/>
            <a:ext cx="2286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955792" y="2298191"/>
            <a:ext cx="978408" cy="20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Charlemagne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9906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/>
              <a:t>Military Power- keep soldiers ready to fight all the time</a:t>
            </a:r>
          </a:p>
          <a:p>
            <a:r>
              <a:rPr lang="en-US" dirty="0"/>
              <a:t> Papal Alliance with Leo III</a:t>
            </a:r>
          </a:p>
          <a:p>
            <a:pPr lvl="1"/>
            <a:r>
              <a:rPr lang="en-US" sz="2800" dirty="0"/>
              <a:t>Defender of Pope </a:t>
            </a:r>
          </a:p>
          <a:p>
            <a:pPr lvl="1"/>
            <a:r>
              <a:rPr lang="en-US" sz="2800" dirty="0"/>
              <a:t>Crowned Holy Roman Emperor by the Pope (link the two)</a:t>
            </a:r>
          </a:p>
        </p:txBody>
      </p:sp>
      <p:pic>
        <p:nvPicPr>
          <p:cNvPr id="6" name="Content Placeholder 5" descr="Pope Leo I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64438" y="3543300"/>
            <a:ext cx="2372818" cy="3304032"/>
          </a:xfrm>
          <a:prstGeom prst="rect">
            <a:avLst/>
          </a:prstGeom>
        </p:spPr>
      </p:pic>
      <p:pic>
        <p:nvPicPr>
          <p:cNvPr id="4" name="Content Placeholder 4" descr="Charlemag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935" y="4066573"/>
            <a:ext cx="3939871" cy="249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Society under Charlemagne (742-814)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990600"/>
            <a:ext cx="5646821" cy="5105400"/>
          </a:xfrm>
        </p:spPr>
        <p:txBody>
          <a:bodyPr>
            <a:normAutofit/>
          </a:bodyPr>
          <a:lstStyle/>
          <a:p>
            <a:r>
              <a:rPr lang="en-US" sz="3200" dirty="0"/>
              <a:t>Warfare</a:t>
            </a:r>
          </a:p>
          <a:p>
            <a:r>
              <a:rPr lang="en-US" sz="3200" dirty="0"/>
              <a:t>Education- schools through monasteries</a:t>
            </a:r>
          </a:p>
          <a:p>
            <a:r>
              <a:rPr lang="en-US" sz="3200" dirty="0"/>
              <a:t>Christendom- unified in Christianity</a:t>
            </a:r>
          </a:p>
        </p:txBody>
      </p:sp>
      <p:pic>
        <p:nvPicPr>
          <p:cNvPr id="5" name="Picture 4" descr="Charlemagne schol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8022" y="1143000"/>
            <a:ext cx="2887579" cy="243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1"/>
            <a:ext cx="5562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0" y="4267201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/>
              <a:t>Empire Divided after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8793" y="304800"/>
            <a:ext cx="8229600" cy="914400"/>
          </a:xfrm>
        </p:spPr>
        <p:txBody>
          <a:bodyPr/>
          <a:lstStyle/>
          <a:p>
            <a:r>
              <a:rPr lang="en-US" dirty="0"/>
              <a:t>The Roots of Feudalism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524000"/>
            <a:ext cx="8610600" cy="5029200"/>
          </a:xfrm>
        </p:spPr>
        <p:txBody>
          <a:bodyPr>
            <a:noAutofit/>
          </a:bodyPr>
          <a:lstStyle/>
          <a:p>
            <a:r>
              <a:rPr lang="en-US" dirty="0"/>
              <a:t>Carolingian Agriculture</a:t>
            </a:r>
          </a:p>
          <a:p>
            <a:pPr lvl="1"/>
            <a:r>
              <a:rPr lang="en-US" sz="2800" dirty="0"/>
              <a:t> Land=wealth and power</a:t>
            </a:r>
          </a:p>
          <a:p>
            <a:pPr lvl="1"/>
            <a:r>
              <a:rPr lang="en-US" sz="2800" dirty="0"/>
              <a:t> aristocrats held states or “manors.”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Manor Life</a:t>
            </a:r>
          </a:p>
          <a:p>
            <a:pPr lvl="1"/>
            <a:r>
              <a:rPr lang="en-US" sz="2800" dirty="0"/>
              <a:t>Peasants worked lord’s land and their own</a:t>
            </a:r>
          </a:p>
          <a:p>
            <a:pPr lvl="1"/>
            <a:r>
              <a:rPr lang="en-US" sz="2800" dirty="0"/>
              <a:t>Peasants owed dues and services to their lords</a:t>
            </a:r>
          </a:p>
          <a:p>
            <a:pPr lvl="1"/>
            <a:r>
              <a:rPr lang="en-US" sz="2800" dirty="0"/>
              <a:t>System of scattered manors =weakened defenses/vulnerable</a:t>
            </a:r>
          </a:p>
        </p:txBody>
      </p:sp>
    </p:spTree>
    <p:extLst>
      <p:ext uri="{BB962C8B-B14F-4D97-AF65-F5344CB8AC3E}">
        <p14:creationId xmlns:p14="http://schemas.microsoft.com/office/powerpoint/2010/main" val="25293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64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400" y="5520512"/>
            <a:ext cx="32766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MORE INVASIONS!!</a:t>
            </a:r>
          </a:p>
        </p:txBody>
      </p:sp>
    </p:spTree>
    <p:extLst>
      <p:ext uri="{BB962C8B-B14F-4D97-AF65-F5344CB8AC3E}">
        <p14:creationId xmlns:p14="http://schemas.microsoft.com/office/powerpoint/2010/main" val="237951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477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Invaders into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86840"/>
            <a:ext cx="8382000" cy="524256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Muslims</a:t>
            </a:r>
          </a:p>
          <a:p>
            <a:pPr lvl="1"/>
            <a:r>
              <a:rPr lang="en-US" sz="8000" dirty="0"/>
              <a:t>Spain and Med Sea</a:t>
            </a:r>
          </a:p>
          <a:p>
            <a:r>
              <a:rPr lang="en-US" sz="8000" dirty="0"/>
              <a:t>Magyars</a:t>
            </a:r>
          </a:p>
          <a:p>
            <a:pPr lvl="1"/>
            <a:r>
              <a:rPr lang="en-US" sz="8000" dirty="0"/>
              <a:t>East </a:t>
            </a:r>
          </a:p>
          <a:p>
            <a:r>
              <a:rPr lang="en-US" sz="8000" dirty="0"/>
              <a:t>Viking raids</a:t>
            </a:r>
          </a:p>
          <a:p>
            <a:pPr lvl="1"/>
            <a:r>
              <a:rPr lang="en-US" sz="8000" dirty="0"/>
              <a:t>No warning</a:t>
            </a:r>
          </a:p>
          <a:p>
            <a:pPr lvl="1"/>
            <a:r>
              <a:rPr lang="en-US" sz="8000" dirty="0"/>
              <a:t>Heavily armed</a:t>
            </a:r>
          </a:p>
          <a:p>
            <a:pPr lvl="1"/>
            <a:r>
              <a:rPr lang="en-US" sz="8000" dirty="0"/>
              <a:t>Sell victims into slavery </a:t>
            </a:r>
          </a:p>
          <a:p>
            <a:pPr lvl="1"/>
            <a:r>
              <a:rPr lang="en-US" sz="8000"/>
              <a:t>Destroyed Monasteries</a:t>
            </a:r>
            <a:endParaRPr lang="en-US" sz="8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65760" lvl="1" indent="0">
              <a:buNone/>
            </a:pPr>
            <a:r>
              <a:rPr lang="en-US" sz="7300" dirty="0"/>
              <a:t>Result??  Chaos.</a:t>
            </a:r>
          </a:p>
          <a:p>
            <a:pPr marL="365760" lvl="1" indent="0">
              <a:buNone/>
            </a:pPr>
            <a:r>
              <a:rPr lang="en-US" sz="7300" dirty="0"/>
              <a:t>Collapse of Central Government-Need for local protection=FEUDALISM</a:t>
            </a:r>
            <a:endParaRPr lang="en-US" dirty="0"/>
          </a:p>
        </p:txBody>
      </p:sp>
      <p:pic>
        <p:nvPicPr>
          <p:cNvPr id="5" name="Picture 4" descr="viking shi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33401"/>
            <a:ext cx="3524250" cy="403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</TotalTime>
  <Words>243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Corbel</vt:lpstr>
      <vt:lpstr>Wingdings</vt:lpstr>
      <vt:lpstr>Headlines</vt:lpstr>
      <vt:lpstr>The Early Middle Ages</vt:lpstr>
      <vt:lpstr>Europe in the 6th century</vt:lpstr>
      <vt:lpstr>Impact of Fall of Rome </vt:lpstr>
      <vt:lpstr>Carolingians</vt:lpstr>
      <vt:lpstr>Charlemagne</vt:lpstr>
      <vt:lpstr>Society under Charlemagne (742-814)</vt:lpstr>
      <vt:lpstr>The Roots of Feudalism</vt:lpstr>
      <vt:lpstr>PowerPoint Presentation</vt:lpstr>
      <vt:lpstr>Invaders into Europe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Middle Ages</dc:title>
  <dc:creator>Matthew Liedberg</dc:creator>
  <cp:lastModifiedBy>Matthew Liedberg</cp:lastModifiedBy>
  <cp:revision>1</cp:revision>
  <dcterms:created xsi:type="dcterms:W3CDTF">2019-11-11T16:41:37Z</dcterms:created>
  <dcterms:modified xsi:type="dcterms:W3CDTF">2019-11-11T16:42:37Z</dcterms:modified>
</cp:coreProperties>
</file>