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671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7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56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9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3265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5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4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3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 and Japan: Isolation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4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9867" y="213360"/>
            <a:ext cx="4480560" cy="798022"/>
          </a:xfrm>
        </p:spPr>
        <p:txBody>
          <a:bodyPr/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c. Japan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9867" y="1274618"/>
            <a:ext cx="6010260" cy="4905519"/>
          </a:xfrm>
        </p:spPr>
        <p:txBody>
          <a:bodyPr>
            <a:normAutofit/>
          </a:bodyPr>
          <a:lstStyle/>
          <a:p>
            <a:r>
              <a:rPr lang="en-US" sz="2800" dirty="0"/>
              <a:t>Lawless and dangerous</a:t>
            </a:r>
          </a:p>
          <a:p>
            <a:r>
              <a:rPr lang="en-US" sz="2800" dirty="0"/>
              <a:t>For safety land owners trade land for protection</a:t>
            </a:r>
          </a:p>
          <a:p>
            <a:r>
              <a:rPr lang="en-US" sz="2800" dirty="0"/>
              <a:t>Sounds like???</a:t>
            </a:r>
          </a:p>
          <a:p>
            <a:r>
              <a:rPr lang="en-US" sz="2800" dirty="0"/>
              <a:t>Feudalism</a:t>
            </a:r>
          </a:p>
          <a:p>
            <a:r>
              <a:rPr lang="en-US" sz="2800" dirty="0"/>
              <a:t>Lord uses warriors=samurai</a:t>
            </a:r>
          </a:p>
          <a:p>
            <a:r>
              <a:rPr lang="en-US" sz="2800" dirty="0"/>
              <a:t>Bushido-reckless courage, reverence for gods, honor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0127" y="804574"/>
            <a:ext cx="4481512" cy="53755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79527" y="804573"/>
            <a:ext cx="1574985" cy="1952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232"/>
            <a:ext cx="9692640" cy="1325562"/>
          </a:xfrm>
        </p:spPr>
        <p:txBody>
          <a:bodyPr/>
          <a:lstStyle/>
          <a:p>
            <a:r>
              <a:rPr lang="en-US" dirty="0"/>
              <a:t>Shogun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828799"/>
            <a:ext cx="4480560" cy="4351337"/>
          </a:xfrm>
        </p:spPr>
        <p:txBody>
          <a:bodyPr>
            <a:normAutofit/>
          </a:bodyPr>
          <a:lstStyle/>
          <a:p>
            <a:r>
              <a:rPr lang="en-US" sz="3200" dirty="0"/>
              <a:t>Emperor gave powerful clan leader new title-SHOGUN</a:t>
            </a:r>
          </a:p>
          <a:p>
            <a:r>
              <a:rPr lang="en-US" sz="3200" dirty="0"/>
              <a:t>“supreme general of emperor’s army”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76" y="838559"/>
            <a:ext cx="5126480" cy="5341577"/>
          </a:xfrm>
        </p:spPr>
      </p:pic>
    </p:spTree>
    <p:extLst>
      <p:ext uri="{BB962C8B-B14F-4D97-AF65-F5344CB8AC3E}">
        <p14:creationId xmlns:p14="http://schemas.microsoft.com/office/powerpoint/2010/main" val="38569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99" y="73238"/>
            <a:ext cx="9692640" cy="1325562"/>
          </a:xfrm>
        </p:spPr>
        <p:txBody>
          <a:bodyPr/>
          <a:lstStyle/>
          <a:p>
            <a:r>
              <a:rPr lang="en-US" dirty="0"/>
              <a:t>Warring States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99" y="1524000"/>
            <a:ext cx="7120128" cy="4656137"/>
          </a:xfrm>
        </p:spPr>
        <p:txBody>
          <a:bodyPr>
            <a:noAutofit/>
          </a:bodyPr>
          <a:lstStyle/>
          <a:p>
            <a:r>
              <a:rPr lang="en-US" sz="2800" dirty="0"/>
              <a:t>16</a:t>
            </a:r>
            <a:r>
              <a:rPr lang="en-US" sz="2800" baseline="30000" dirty="0"/>
              <a:t>th</a:t>
            </a:r>
            <a:r>
              <a:rPr lang="en-US" sz="2800" dirty="0"/>
              <a:t> c. new Feudal Era </a:t>
            </a:r>
          </a:p>
          <a:p>
            <a:r>
              <a:rPr lang="en-US" sz="2800" dirty="0"/>
              <a:t>Daimyo (one of the great lords who were vassals of the shogun) warlords build castles and build armies of samurai on horseback</a:t>
            </a:r>
          </a:p>
          <a:p>
            <a:pPr lvl="1"/>
            <a:r>
              <a:rPr lang="en-US" sz="2800" dirty="0"/>
              <a:t>Add guns</a:t>
            </a:r>
          </a:p>
          <a:p>
            <a:r>
              <a:rPr lang="en-US" sz="2800" dirty="0"/>
              <a:t>Rival daimyo fight for power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3658984"/>
            <a:ext cx="4611952" cy="28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83386"/>
            <a:ext cx="10511167" cy="645622"/>
          </a:xfrm>
        </p:spPr>
        <p:txBody>
          <a:bodyPr>
            <a:normAutofit fontScale="90000"/>
          </a:bodyPr>
          <a:lstStyle/>
          <a:p>
            <a:r>
              <a:rPr lang="en-US" dirty="0"/>
              <a:t>Tokugawa </a:t>
            </a:r>
            <a:r>
              <a:rPr lang="en-US" dirty="0" err="1"/>
              <a:t>Shogunate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731" y="688570"/>
            <a:ext cx="9795669" cy="5933902"/>
          </a:xfrm>
        </p:spPr>
        <p:txBody>
          <a:bodyPr>
            <a:noAutofit/>
          </a:bodyPr>
          <a:lstStyle/>
          <a:p>
            <a:r>
              <a:rPr lang="en-US" sz="2500" dirty="0"/>
              <a:t>Tokugawa </a:t>
            </a:r>
            <a:r>
              <a:rPr lang="en-US" sz="2500" dirty="0" err="1"/>
              <a:t>Ieyasu</a:t>
            </a:r>
            <a:r>
              <a:rPr lang="en-US" sz="2500" dirty="0"/>
              <a:t> (1603)</a:t>
            </a:r>
          </a:p>
          <a:p>
            <a:pPr lvl="1"/>
            <a:r>
              <a:rPr lang="en-US" sz="2500" dirty="0"/>
              <a:t>Unify Japan</a:t>
            </a:r>
          </a:p>
          <a:p>
            <a:pPr lvl="1"/>
            <a:r>
              <a:rPr lang="en-US" sz="2500" dirty="0"/>
              <a:t>Named Shogun</a:t>
            </a:r>
          </a:p>
          <a:p>
            <a:pPr lvl="1"/>
            <a:r>
              <a:rPr lang="en-US" sz="2500" dirty="0"/>
              <a:t>Move power base to Edo (Tokyo)</a:t>
            </a:r>
          </a:p>
          <a:p>
            <a:pPr lvl="1"/>
            <a:r>
              <a:rPr lang="en-US" sz="2500" dirty="0"/>
              <a:t>Restore order until1867</a:t>
            </a:r>
          </a:p>
          <a:p>
            <a:pPr lvl="2"/>
            <a:r>
              <a:rPr lang="en-US" sz="2500" dirty="0"/>
              <a:t>Control daimyo </a:t>
            </a:r>
          </a:p>
          <a:p>
            <a:pPr lvl="3"/>
            <a:r>
              <a:rPr lang="en-US" sz="2500" dirty="0"/>
              <a:t>Ex:  Residency requirement in Edo</a:t>
            </a:r>
          </a:p>
          <a:p>
            <a:endParaRPr lang="en-US" sz="28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00884" y="184452"/>
            <a:ext cx="3828385" cy="347106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87" y="3948331"/>
            <a:ext cx="5536682" cy="16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651"/>
            <a:ext cx="9692640" cy="815021"/>
          </a:xfrm>
        </p:spPr>
        <p:txBody>
          <a:bodyPr/>
          <a:lstStyle/>
          <a:p>
            <a:r>
              <a:rPr lang="en-US" dirty="0"/>
              <a:t>Impact of Tokugawa on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927" y="1000672"/>
            <a:ext cx="8589817" cy="5179465"/>
          </a:xfrm>
        </p:spPr>
        <p:txBody>
          <a:bodyPr>
            <a:noAutofit/>
          </a:bodyPr>
          <a:lstStyle/>
          <a:p>
            <a:r>
              <a:rPr lang="en-US" sz="2800" dirty="0"/>
              <a:t>Order and stability</a:t>
            </a:r>
          </a:p>
          <a:p>
            <a:pPr lvl="1"/>
            <a:r>
              <a:rPr lang="en-US" sz="2800" dirty="0"/>
              <a:t>Food up=Population increase</a:t>
            </a:r>
          </a:p>
          <a:p>
            <a:r>
              <a:rPr lang="en-US" sz="2800" dirty="0"/>
              <a:t>Shift from rural to urban</a:t>
            </a:r>
          </a:p>
          <a:p>
            <a:pPr lvl="1"/>
            <a:r>
              <a:rPr lang="en-US" sz="2800" dirty="0"/>
              <a:t>Edo exceed one million people</a:t>
            </a:r>
          </a:p>
          <a:p>
            <a:r>
              <a:rPr lang="en-US" sz="2800" dirty="0"/>
              <a:t>Europe arrives during Warring States Period</a:t>
            </a:r>
          </a:p>
          <a:p>
            <a:pPr lvl="1"/>
            <a:r>
              <a:rPr lang="en-US" sz="2800" dirty="0"/>
              <a:t>Trade=Missionaries plus GUNS</a:t>
            </a:r>
          </a:p>
          <a:p>
            <a:r>
              <a:rPr lang="en-US" sz="2800" dirty="0"/>
              <a:t>Ban Christianity and Exclusion Policy (1639)</a:t>
            </a:r>
          </a:p>
          <a:p>
            <a:pPr lvl="1"/>
            <a:r>
              <a:rPr lang="en-US" sz="2800" dirty="0"/>
              <a:t>Disruptive influence</a:t>
            </a:r>
          </a:p>
          <a:p>
            <a:pPr lvl="2"/>
            <a:r>
              <a:rPr lang="en-US" sz="2800" dirty="0"/>
              <a:t>1637 uprising of 30,000 rebels many of which were Christian converts</a:t>
            </a:r>
          </a:p>
          <a:p>
            <a:pPr lvl="2"/>
            <a:r>
              <a:rPr lang="en-US" sz="2800" dirty="0"/>
              <a:t>1639 close borders and only Dutch and Chinese trade through one port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4" y="327819"/>
            <a:ext cx="2794000" cy="4000500"/>
          </a:xfrm>
        </p:spPr>
      </p:pic>
    </p:spTree>
    <p:extLst>
      <p:ext uri="{BB962C8B-B14F-4D97-AF65-F5344CB8AC3E}">
        <p14:creationId xmlns:p14="http://schemas.microsoft.com/office/powerpoint/2010/main" val="19894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C883-35C2-4466-954E-FC2C7D3A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Under Tokugawa Shogunate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F27D-E823-4945-BBA3-966F612947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/>
              <a:t>Kabuki theatre</a:t>
            </a:r>
          </a:p>
          <a:p>
            <a:r>
              <a:rPr lang="en-US" sz="4000" dirty="0"/>
              <a:t>Haikus</a:t>
            </a:r>
          </a:p>
          <a:p>
            <a:pPr lvl="1"/>
            <a:r>
              <a:rPr lang="en-US" sz="3600" dirty="0"/>
              <a:t>5-7-5 syllable format</a:t>
            </a:r>
          </a:p>
          <a:p>
            <a:pPr lvl="1"/>
            <a:r>
              <a:rPr lang="en-US" sz="3600" dirty="0"/>
              <a:t>Presents images rather than ideas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026" name="Picture 2" descr="Image result for kabuki theatre&quot;">
            <a:extLst>
              <a:ext uri="{FF2B5EF4-FFF2-40B4-BE49-F238E27FC236}">
                <a16:creationId xmlns:a16="http://schemas.microsoft.com/office/drawing/2014/main" id="{61211A81-655F-4451-A37E-FD151BB80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21" y="2306320"/>
            <a:ext cx="4707707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7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in on China: 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5590032" cy="435133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Restore Confucian moral standards</a:t>
            </a:r>
          </a:p>
          <a:p>
            <a:r>
              <a:rPr lang="en-US" sz="3200" dirty="0"/>
              <a:t>Restore merit based civil service exams</a:t>
            </a:r>
          </a:p>
          <a:p>
            <a:r>
              <a:rPr lang="en-US" sz="3200" dirty="0" err="1"/>
              <a:t>Yonglo</a:t>
            </a:r>
            <a:r>
              <a:rPr lang="en-US" sz="3200" dirty="0"/>
              <a:t> (son of Hongwu) sent out Treasure fleet until 1433, led </a:t>
            </a:r>
            <a:r>
              <a:rPr lang="en-US" sz="3200"/>
              <a:t>by Zheng He</a:t>
            </a:r>
            <a:endParaRPr lang="en-US" sz="3200" dirty="0"/>
          </a:p>
          <a:p>
            <a:r>
              <a:rPr lang="en-US" sz="3200" dirty="0"/>
              <a:t>Limit Chinese trade to certain ports (still profitable due to DEMAND)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250" y="3546764"/>
            <a:ext cx="2563712" cy="31321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1996123"/>
            <a:ext cx="3840904" cy="28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233"/>
            <a:ext cx="7258673" cy="1325562"/>
          </a:xfrm>
        </p:spPr>
        <p:txBody>
          <a:bodyPr/>
          <a:lstStyle/>
          <a:p>
            <a:r>
              <a:rPr lang="en-US" dirty="0"/>
              <a:t>Checking in on China: Qing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545" y="1828800"/>
            <a:ext cx="7664335" cy="4351337"/>
          </a:xfrm>
        </p:spPr>
        <p:txBody>
          <a:bodyPr>
            <a:noAutofit/>
          </a:bodyPr>
          <a:lstStyle/>
          <a:p>
            <a:r>
              <a:rPr lang="en-US" sz="2400" dirty="0"/>
              <a:t>Manchus invade and seize China (1644)</a:t>
            </a:r>
          </a:p>
          <a:p>
            <a:r>
              <a:rPr lang="en-US" sz="2400" dirty="0"/>
              <a:t>Establish Qing Dynasty and rule for 260 years</a:t>
            </a:r>
          </a:p>
          <a:p>
            <a:pPr lvl="1"/>
            <a:r>
              <a:rPr lang="en-US" sz="2400" dirty="0"/>
              <a:t>Restore prosperity, order and respect</a:t>
            </a:r>
          </a:p>
          <a:p>
            <a:r>
              <a:rPr lang="en-US" sz="2400" dirty="0"/>
              <a:t>To Chinese their country “Middle Kingdom”</a:t>
            </a:r>
          </a:p>
          <a:p>
            <a:pPr lvl="1"/>
            <a:r>
              <a:rPr lang="en-US" sz="2400" dirty="0"/>
              <a:t>Center of universe and all must follow rules	</a:t>
            </a:r>
          </a:p>
          <a:p>
            <a:pPr lvl="1"/>
            <a:r>
              <a:rPr lang="en-US" sz="2400" dirty="0"/>
              <a:t>“kowtow” </a:t>
            </a:r>
          </a:p>
          <a:p>
            <a:pPr lvl="1"/>
            <a:r>
              <a:rPr lang="en-US" sz="2400" dirty="0"/>
              <a:t>Dutch willing and maintain steady flow of porcelain, silk and TEA</a:t>
            </a:r>
          </a:p>
          <a:p>
            <a:pPr lvl="1"/>
            <a:r>
              <a:rPr lang="en-US" sz="2400" dirty="0"/>
              <a:t>British refuse and are expelled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73" y="513686"/>
            <a:ext cx="3810000" cy="3124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73" y="3742437"/>
            <a:ext cx="3810000" cy="26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154</TotalTime>
  <Words>294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Schoolbook</vt:lpstr>
      <vt:lpstr>Wingdings 2</vt:lpstr>
      <vt:lpstr>View</vt:lpstr>
      <vt:lpstr>China and Japan: Isolation</vt:lpstr>
      <vt:lpstr>11th c. Japan</vt:lpstr>
      <vt:lpstr>Shogun</vt:lpstr>
      <vt:lpstr>Warring States Period</vt:lpstr>
      <vt:lpstr>Tokugawa Shogunate</vt:lpstr>
      <vt:lpstr>Impact of Tokugawa on Japan</vt:lpstr>
      <vt:lpstr>Culture Under Tokugawa Shogunate</vt:lpstr>
      <vt:lpstr>Checking in on China: Ming</vt:lpstr>
      <vt:lpstr>Checking in on China: Qing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Japan: Isolation</dc:title>
  <dc:creator>Shannon Woodson</dc:creator>
  <cp:lastModifiedBy>Matthew Liedberg</cp:lastModifiedBy>
  <cp:revision>10</cp:revision>
  <dcterms:created xsi:type="dcterms:W3CDTF">2017-01-03T16:01:59Z</dcterms:created>
  <dcterms:modified xsi:type="dcterms:W3CDTF">2020-01-15T13:33:13Z</dcterms:modified>
</cp:coreProperties>
</file>