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2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6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54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8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4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11F6-8CBE-4D78-BA05-2E6F3C78619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39AD6-778A-45FB-81D7-4F631C20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7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2BA5-3205-4EE1-A0DC-A223E432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US" sz="2900" dirty="0"/>
              <a:t>Japan invades China</a:t>
            </a:r>
          </a:p>
        </p:txBody>
      </p:sp>
      <p:pic>
        <p:nvPicPr>
          <p:cNvPr id="9218" name="Picture 2" descr="NANKING, 1937. Japanese soldiers massacre surrendered Chinese ...">
            <a:extLst>
              <a:ext uri="{FF2B5EF4-FFF2-40B4-BE49-F238E27FC236}">
                <a16:creationId xmlns:a16="http://schemas.microsoft.com/office/drawing/2014/main" id="{49EE1CD9-6EA8-4BE6-9181-729DB156E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 r="1" b="21818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A7CA-02B5-4256-B397-AB2906BC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4" y="2096064"/>
            <a:ext cx="3113112" cy="4548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 u="sng" dirty="0"/>
              <a:t>July 1937 </a:t>
            </a:r>
            <a:r>
              <a:rPr lang="en-US" sz="1800" dirty="0"/>
              <a:t>– Japan invades China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China’s army bigger, but Japan’s much more advanced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Japanese take over major cities (Beijing, Nanjing (capital))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Killed tens of thousands of captured soldiers and civilians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Known as the “Rape of Nanjing”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F36E06-BDE3-4AB7-8A7B-C457305FA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91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44CF-3A41-48E1-BBBB-1ED0A147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Germany Annexes Austria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59FD-6770-4AB8-9777-01E0E4FE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88160"/>
            <a:ext cx="5016860" cy="491744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Hitler announces his plans to absorb Austria and Czechoslovakia into the Third Reich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German Empire</a:t>
            </a:r>
          </a:p>
          <a:p>
            <a:pPr>
              <a:lnSpc>
                <a:spcPct val="110000"/>
              </a:lnSpc>
            </a:pPr>
            <a:r>
              <a:rPr lang="en-US" dirty="0"/>
              <a:t>Treaty of Versailles prohibited </a:t>
            </a:r>
            <a:r>
              <a:rPr lang="en-US" i="1" dirty="0"/>
              <a:t>Anschluss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 union between Austria and Germany</a:t>
            </a:r>
          </a:p>
          <a:p>
            <a:pPr>
              <a:lnSpc>
                <a:spcPct val="110000"/>
              </a:lnSpc>
            </a:pPr>
            <a:r>
              <a:rPr lang="en-US" dirty="0"/>
              <a:t>Hitler knew he would have support from ethnic Germans</a:t>
            </a:r>
          </a:p>
          <a:p>
            <a:pPr>
              <a:lnSpc>
                <a:spcPct val="110000"/>
              </a:lnSpc>
            </a:pPr>
            <a:r>
              <a:rPr lang="en-US" b="1" u="sng" dirty="0"/>
              <a:t>March 1938 </a:t>
            </a:r>
            <a:r>
              <a:rPr lang="en-US" dirty="0"/>
              <a:t>– Hitler annexes Austria</a:t>
            </a:r>
          </a:p>
          <a:p>
            <a:pPr>
              <a:lnSpc>
                <a:spcPct val="110000"/>
              </a:lnSpc>
            </a:pPr>
            <a:r>
              <a:rPr lang="en-US" dirty="0"/>
              <a:t>France and Britain ignore pledge to protect Austria</a:t>
            </a:r>
          </a:p>
        </p:txBody>
      </p:sp>
      <p:pic>
        <p:nvPicPr>
          <p:cNvPr id="1026" name="Picture 2" descr="Annexation of Austria | World War II Database">
            <a:extLst>
              <a:ext uri="{FF2B5EF4-FFF2-40B4-BE49-F238E27FC236}">
                <a16:creationId xmlns:a16="http://schemas.microsoft.com/office/drawing/2014/main" id="{24A62031-0A80-41E2-AD82-D1E902BE2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r="1681" b="1"/>
          <a:stretch/>
        </p:blipFill>
        <p:spPr bwMode="auto">
          <a:xfrm>
            <a:off x="5747657" y="1788160"/>
            <a:ext cx="6218938" cy="449466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8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A51C-5657-42CB-BA6D-6309026A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US" sz="2100"/>
              <a:t>Hitler Turns to Czechoslovakia </a:t>
            </a:r>
          </a:p>
        </p:txBody>
      </p:sp>
      <p:pic>
        <p:nvPicPr>
          <p:cNvPr id="2050" name="Picture 2" descr="German occupation of Czechoslovakia - Wikipedia">
            <a:extLst>
              <a:ext uri="{FF2B5EF4-FFF2-40B4-BE49-F238E27FC236}">
                <a16:creationId xmlns:a16="http://schemas.microsoft.com/office/drawing/2014/main" id="{DE99CBEB-6327-4302-AF02-E9B549A76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r="11761" b="-1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0302-B026-44AD-8ABD-1207B8AC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4" y="2096064"/>
            <a:ext cx="3113112" cy="455873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Hitler wanted Sudetenland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Heavily fortified area that separates Czechoslovakia from Germany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Continue to add native Germans to empire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Anschluss raised pro-Nazi feelings among Sudeten Germans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Hitler demanded – Czech said no; asked France for help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F36E06-BDE3-4AB7-8A7B-C457305FA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71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34AE-C6F1-4814-A62D-E08670E8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</a:bodyPr>
          <a:lstStyle/>
          <a:p>
            <a:r>
              <a:rPr lang="en-US" dirty="0"/>
              <a:t>Munich Conference</a:t>
            </a:r>
          </a:p>
        </p:txBody>
      </p:sp>
      <p:pic>
        <p:nvPicPr>
          <p:cNvPr id="3074" name="Picture 2" descr="Munich Agreement | Definition, Summary, &amp; Significance | Britannica">
            <a:extLst>
              <a:ext uri="{FF2B5EF4-FFF2-40B4-BE49-F238E27FC236}">
                <a16:creationId xmlns:a16="http://schemas.microsoft.com/office/drawing/2014/main" id="{843085F4-F385-47D1-A443-662A8F58A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 bwMode="auto">
          <a:xfrm>
            <a:off x="-1" y="-1"/>
            <a:ext cx="609600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mberlain Declares “Peace for Our Time” - HISTORY">
            <a:extLst>
              <a:ext uri="{FF2B5EF4-FFF2-40B4-BE49-F238E27FC236}">
                <a16:creationId xmlns:a16="http://schemas.microsoft.com/office/drawing/2014/main" id="{9263A52D-D2CA-41D4-9935-CF0279921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3" r="2" b="2"/>
          <a:stretch/>
        </p:blipFill>
        <p:spPr bwMode="auto">
          <a:xfrm>
            <a:off x="1" y="4206241"/>
            <a:ext cx="6010275" cy="26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8" name="Straight Connector 72">
            <a:extLst>
              <a:ext uri="{FF2B5EF4-FFF2-40B4-BE49-F238E27FC236}">
                <a16:creationId xmlns:a16="http://schemas.microsoft.com/office/drawing/2014/main" id="{A6065DEF-99ED-4248-916E-465A96BAD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A6FA-6E1C-4641-83F0-904A16A4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4" y="2096063"/>
            <a:ext cx="4754022" cy="47619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u="sng" dirty="0"/>
              <a:t>September 29, 1938</a:t>
            </a:r>
          </a:p>
          <a:p>
            <a:pPr>
              <a:lnSpc>
                <a:spcPct val="110000"/>
              </a:lnSpc>
            </a:pPr>
            <a:r>
              <a:rPr lang="en-US" dirty="0"/>
              <a:t>Proposed by Mussolini – included Germany, France, Britain, and Italy</a:t>
            </a:r>
          </a:p>
          <a:p>
            <a:pPr>
              <a:lnSpc>
                <a:spcPct val="110000"/>
              </a:lnSpc>
            </a:pPr>
            <a:r>
              <a:rPr lang="en-US" dirty="0"/>
              <a:t>Results: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Neville Chamberlain (GB Prime Minister) believed he could preserve peace by giving into Hitler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Britain and France allow Hitler to take Sudetenland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Hitler has to respect Czechoslovakia’s new borders</a:t>
            </a:r>
          </a:p>
        </p:txBody>
      </p:sp>
    </p:spTree>
    <p:extLst>
      <p:ext uri="{BB962C8B-B14F-4D97-AF65-F5344CB8AC3E}">
        <p14:creationId xmlns:p14="http://schemas.microsoft.com/office/powerpoint/2010/main" val="387740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FEC5-E32B-4C0C-B936-66E1311F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US" sz="2100"/>
              <a:t>Hitler Invades Czechoslovakia</a:t>
            </a:r>
          </a:p>
        </p:txBody>
      </p:sp>
      <p:pic>
        <p:nvPicPr>
          <p:cNvPr id="4098" name="Picture 2" descr="Crisis in Czechoslovakia | Facing History and Ourselves">
            <a:extLst>
              <a:ext uri="{FF2B5EF4-FFF2-40B4-BE49-F238E27FC236}">
                <a16:creationId xmlns:a16="http://schemas.microsoft.com/office/drawing/2014/main" id="{F0367EF3-0443-45D0-8DA6-0DAEF18F8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8398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B11ED-4FA3-4136-91A5-F43BDC15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4" y="2096064"/>
            <a:ext cx="3113112" cy="4304736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March 1939 </a:t>
            </a:r>
          </a:p>
          <a:p>
            <a:r>
              <a:rPr lang="en-US" sz="2800" dirty="0"/>
              <a:t>Less than 6 months after Munich Conference, Hitler ignores and takes over Czechoslovakia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F36E06-BDE3-4AB7-8A7B-C457305FA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9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DD49-1323-4180-AF50-99806F1C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</a:bodyPr>
          <a:lstStyle/>
          <a:p>
            <a:r>
              <a:rPr lang="en-US" dirty="0"/>
              <a:t>Mussolini Seizes Albania</a:t>
            </a:r>
          </a:p>
        </p:txBody>
      </p:sp>
      <p:pic>
        <p:nvPicPr>
          <p:cNvPr id="5124" name="Picture 4" descr="Italian invasion of Albania - Wikipedia">
            <a:extLst>
              <a:ext uri="{FF2B5EF4-FFF2-40B4-BE49-F238E27FC236}">
                <a16:creationId xmlns:a16="http://schemas.microsoft.com/office/drawing/2014/main" id="{44BF89C7-5F73-4AB8-A1C9-7C79DD9A9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4" b="7764"/>
          <a:stretch/>
        </p:blipFill>
        <p:spPr bwMode="auto">
          <a:xfrm>
            <a:off x="-1" y="-1"/>
            <a:ext cx="609600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talian invasion of Albania - Wikipedia">
            <a:extLst>
              <a:ext uri="{FF2B5EF4-FFF2-40B4-BE49-F238E27FC236}">
                <a16:creationId xmlns:a16="http://schemas.microsoft.com/office/drawing/2014/main" id="{6E40B19A-02D7-4B24-89FA-72E54EF42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3" b="8875"/>
          <a:stretch/>
        </p:blipFill>
        <p:spPr bwMode="auto">
          <a:xfrm>
            <a:off x="1" y="4206241"/>
            <a:ext cx="6010275" cy="26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6065DEF-99ED-4248-916E-465A96BAD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73D28-EC21-4869-9EF0-8ACC34D7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4" y="2096063"/>
            <a:ext cx="4754022" cy="3914211"/>
          </a:xfrm>
        </p:spPr>
        <p:txBody>
          <a:bodyPr>
            <a:normAutofit/>
          </a:bodyPr>
          <a:lstStyle/>
          <a:p>
            <a:r>
              <a:rPr lang="en-US" b="1" u="sng" dirty="0"/>
              <a:t>April 1939</a:t>
            </a:r>
          </a:p>
          <a:p>
            <a:r>
              <a:rPr lang="en-US" dirty="0"/>
              <a:t>Italy invades Albania and makes it a protectorate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8F2C-94CB-4232-ABF1-C7DFD467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Hitler Wants Poland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02DDA-DE6A-45E3-AB83-E2B3A5B1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428441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Hitler demanded the former German port of Danzig</a:t>
            </a:r>
          </a:p>
          <a:p>
            <a:r>
              <a:rPr lang="en-US" sz="2400" dirty="0"/>
              <a:t>Poland refused – looked to France and Britain for help</a:t>
            </a:r>
          </a:p>
          <a:p>
            <a:r>
              <a:rPr lang="en-US" sz="2400" dirty="0"/>
              <a:t>Hitler was convinced appeasement would not result in war</a:t>
            </a:r>
          </a:p>
          <a:p>
            <a:r>
              <a:rPr lang="en-US" sz="2400" dirty="0"/>
              <a:t>France and Britain turn to Russia to help </a:t>
            </a:r>
          </a:p>
        </p:txBody>
      </p:sp>
      <p:pic>
        <p:nvPicPr>
          <p:cNvPr id="6146" name="Picture 2" descr="Free City of Danzig - Wikipedia">
            <a:extLst>
              <a:ext uri="{FF2B5EF4-FFF2-40B4-BE49-F238E27FC236}">
                <a16:creationId xmlns:a16="http://schemas.microsoft.com/office/drawing/2014/main" id="{2B5C78BE-8B86-4E93-BC30-C24AEC34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257" y="2391550"/>
            <a:ext cx="4833257" cy="313195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1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D971-03A1-44FF-923E-E3CED614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101" y="2032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Nazi and Soviet Nonaggression Pact</a:t>
            </a:r>
          </a:p>
        </p:txBody>
      </p:sp>
      <p:pic>
        <p:nvPicPr>
          <p:cNvPr id="7170" name="Picture 2" descr="The Hitler-Stalin Pact of August 23, 1939: Myth and Reality ...">
            <a:extLst>
              <a:ext uri="{FF2B5EF4-FFF2-40B4-BE49-F238E27FC236}">
                <a16:creationId xmlns:a16="http://schemas.microsoft.com/office/drawing/2014/main" id="{5A6CC8B1-9B64-4208-9881-6DBDB89B0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 r="12449" b="-1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D0B90-AF70-48D8-9211-0B698122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3" y="1432560"/>
            <a:ext cx="3712429" cy="5222240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Stalin and the Soviet Union played both sides – listened to Britain and France, along with Hitler and Germany</a:t>
            </a:r>
          </a:p>
          <a:p>
            <a:r>
              <a:rPr lang="en-US" sz="1800" dirty="0"/>
              <a:t>Stalin and Hitler reach an agreement</a:t>
            </a:r>
          </a:p>
          <a:p>
            <a:r>
              <a:rPr lang="en-US" sz="1800" b="1" u="sng" dirty="0"/>
              <a:t>August 23</a:t>
            </a:r>
            <a:r>
              <a:rPr lang="en-US" sz="1800" b="1" u="sng" baseline="30000" dirty="0"/>
              <a:t>rd</a:t>
            </a:r>
            <a:r>
              <a:rPr lang="en-US" sz="1800" b="1" u="sng" dirty="0"/>
              <a:t>, 1939 </a:t>
            </a:r>
            <a:r>
              <a:rPr lang="en-US" sz="1800" dirty="0"/>
              <a:t>– leaders sign a nonaggression pact</a:t>
            </a:r>
          </a:p>
          <a:p>
            <a:r>
              <a:rPr lang="en-US" sz="1800" dirty="0"/>
              <a:t>Stalin was bitter from not being included in Munich Conference</a:t>
            </a:r>
          </a:p>
          <a:p>
            <a:r>
              <a:rPr lang="en-US" sz="1800" dirty="0"/>
              <a:t>Hitler also promised him territory</a:t>
            </a:r>
          </a:p>
          <a:p>
            <a:r>
              <a:rPr lang="en-US" sz="1800" dirty="0"/>
              <a:t>Agreed to divide Poland between the two of them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F36E06-BDE3-4AB7-8A7B-C457305FA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1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Japan invades China</vt:lpstr>
      <vt:lpstr>Germany Annexes Austria</vt:lpstr>
      <vt:lpstr>Hitler Turns to Czechoslovakia </vt:lpstr>
      <vt:lpstr>Munich Conference</vt:lpstr>
      <vt:lpstr>Hitler Invades Czechoslovakia</vt:lpstr>
      <vt:lpstr>Mussolini Seizes Albania</vt:lpstr>
      <vt:lpstr>Hitler Wants Poland</vt:lpstr>
      <vt:lpstr>Nazi and Soviet Nonaggression 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invades China</dc:title>
  <dc:creator>Matthew Liedberg</dc:creator>
  <cp:lastModifiedBy>Matthew Liedberg</cp:lastModifiedBy>
  <cp:revision>1</cp:revision>
  <dcterms:created xsi:type="dcterms:W3CDTF">2020-04-21T17:38:57Z</dcterms:created>
  <dcterms:modified xsi:type="dcterms:W3CDTF">2020-04-21T17:39:29Z</dcterms:modified>
</cp:coreProperties>
</file>