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1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75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0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7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8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0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E052-1066-4E9B-B9DC-38999AFFF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ED0CB-D03C-4A74-99F6-7865D68B6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Axis Power Conflict</a:t>
            </a:r>
          </a:p>
        </p:txBody>
      </p:sp>
    </p:spTree>
    <p:extLst>
      <p:ext uri="{BB962C8B-B14F-4D97-AF65-F5344CB8AC3E}">
        <p14:creationId xmlns:p14="http://schemas.microsoft.com/office/powerpoint/2010/main" val="298923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931A-450C-46C6-9E8F-B593839E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Where We Left Off</a:t>
            </a:r>
          </a:p>
        </p:txBody>
      </p:sp>
      <p:pic>
        <p:nvPicPr>
          <p:cNvPr id="1026" name="Picture 2" descr="Who were the Allied and Axis powers? - Quora">
            <a:extLst>
              <a:ext uri="{FF2B5EF4-FFF2-40B4-BE49-F238E27FC236}">
                <a16:creationId xmlns:a16="http://schemas.microsoft.com/office/drawing/2014/main" id="{1288A5C0-94D2-41D9-BA5D-6F4B96779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-2" b="3931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EBEB-7379-4776-976B-C371B2F8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3" y="1798320"/>
            <a:ext cx="3753069" cy="5013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Italy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Mussolini – overthrows government in 1922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Fascism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Germany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Hitler – named chancellor in 1933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Fascism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Widespread economic problems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Japan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Hideki </a:t>
            </a:r>
            <a:r>
              <a:rPr lang="en-US" dirty="0" err="1"/>
              <a:t>Tojo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Imperialist military regime</a:t>
            </a:r>
          </a:p>
          <a:p>
            <a:pPr lvl="1">
              <a:lnSpc>
                <a:spcPct val="110000"/>
              </a:lnSpc>
            </a:pPr>
            <a:endParaRPr lang="en-US" sz="13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F36E06-BDE3-4AB7-8A7B-C457305FA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8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0DEFBD-72F7-43C1-B474-621A7E391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DC6897-6CA1-4883-8375-3936518D1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122" name="Picture 2" descr="World war ii… …the biggest powerpoint ever - ppt video online download">
            <a:extLst>
              <a:ext uri="{FF2B5EF4-FFF2-40B4-BE49-F238E27FC236}">
                <a16:creationId xmlns:a16="http://schemas.microsoft.com/office/drawing/2014/main" id="{DA53F14D-DCBB-41F9-81C2-09FA5844A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b="12539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0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4DF4-1F73-4805-8514-87155EC6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 dirty="0"/>
              <a:t>Japan Invades Manchuria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E4A3C0-40C9-443C-A144-A811D8221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" b="7690"/>
          <a:stretch/>
        </p:blipFill>
        <p:spPr bwMode="auto">
          <a:xfrm>
            <a:off x="20" y="-1"/>
            <a:ext cx="463598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B History - 1931 Japanese Invasion of Manchuria by The IB History ...">
            <a:extLst>
              <a:ext uri="{FF2B5EF4-FFF2-40B4-BE49-F238E27FC236}">
                <a16:creationId xmlns:a16="http://schemas.microsoft.com/office/drawing/2014/main" id="{ACB4FA13-4FC9-476B-9176-CE964CF75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r="2" b="2"/>
          <a:stretch/>
        </p:blipFill>
        <p:spPr bwMode="auto">
          <a:xfrm>
            <a:off x="20" y="4206241"/>
            <a:ext cx="4635987" cy="26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3BBDBC-3BDD-46CD-A6F6-4BEF1E233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E624-9BAE-4FA8-9A11-9CA26C56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4497776"/>
          </a:xfrm>
        </p:spPr>
        <p:txBody>
          <a:bodyPr>
            <a:normAutofit/>
          </a:bodyPr>
          <a:lstStyle/>
          <a:p>
            <a:r>
              <a:rPr lang="en-US" sz="2400" dirty="0"/>
              <a:t>1928 – Japan signs Kellogg –Briand pact w/ China renouncing war</a:t>
            </a:r>
          </a:p>
          <a:p>
            <a:r>
              <a:rPr lang="en-US" sz="2400" b="1" u="sng" dirty="0"/>
              <a:t>September 1931 </a:t>
            </a:r>
            <a:r>
              <a:rPr lang="en-US" sz="2400" dirty="0"/>
              <a:t>– invaded Manchuria</a:t>
            </a:r>
          </a:p>
          <a:p>
            <a:r>
              <a:rPr lang="en-US" sz="2400" dirty="0"/>
              <a:t>Japan invades Chinese are rich in iron and coal</a:t>
            </a:r>
          </a:p>
          <a:p>
            <a:r>
              <a:rPr lang="en-US" sz="2400" dirty="0"/>
              <a:t>Set up fake government to give impression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136535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3D20-47A5-43FB-9705-F8D9A708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 dirty="0"/>
              <a:t>Why was this a problem?</a:t>
            </a:r>
          </a:p>
        </p:txBody>
      </p:sp>
      <p:pic>
        <p:nvPicPr>
          <p:cNvPr id="3074" name="Picture 2" descr="Invasion of Manchuria and Japanese Aggression | The Pacific Theater">
            <a:extLst>
              <a:ext uri="{FF2B5EF4-FFF2-40B4-BE49-F238E27FC236}">
                <a16:creationId xmlns:a16="http://schemas.microsoft.com/office/drawing/2014/main" id="{20D92CF5-8FAB-4719-B715-BB7EC697F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4" r="22218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5269-344B-4CAA-B133-484DF29F1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4548576"/>
          </a:xfrm>
        </p:spPr>
        <p:txBody>
          <a:bodyPr>
            <a:normAutofit/>
          </a:bodyPr>
          <a:lstStyle/>
          <a:p>
            <a:r>
              <a:rPr lang="en-US" sz="2400" dirty="0"/>
              <a:t>Went against League of Nations</a:t>
            </a:r>
          </a:p>
          <a:p>
            <a:pPr lvl="1"/>
            <a:r>
              <a:rPr lang="en-US" sz="2000" dirty="0"/>
              <a:t>All major democracies w/o United States</a:t>
            </a:r>
          </a:p>
          <a:p>
            <a:pPr lvl="1"/>
            <a:r>
              <a:rPr lang="en-US" sz="2000" dirty="0"/>
              <a:t>Including Japan, Germany, Italy</a:t>
            </a:r>
          </a:p>
          <a:p>
            <a:r>
              <a:rPr lang="en-US" sz="2400" dirty="0"/>
              <a:t>League upset, Japan doesn’t care</a:t>
            </a:r>
          </a:p>
          <a:p>
            <a:r>
              <a:rPr lang="en-US" sz="2400" dirty="0"/>
              <a:t>Japan withdraws from League of Nations in 1933</a:t>
            </a:r>
          </a:p>
          <a:p>
            <a:r>
              <a:rPr lang="en-US" sz="2400" dirty="0"/>
              <a:t>First in a series of regional conflicts that led to WWII</a:t>
            </a:r>
          </a:p>
          <a:p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1A74F5-4F0A-48DF-9897-2F294ADD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592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4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DB94-5BA4-4DEE-984A-7C932334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 dirty="0"/>
              <a:t>Mussolini Invades Ethiopia</a:t>
            </a:r>
          </a:p>
        </p:txBody>
      </p:sp>
      <p:pic>
        <p:nvPicPr>
          <p:cNvPr id="4100" name="Picture 4" descr="Mussolini's racial policies in East Africa revealed Italian ...">
            <a:extLst>
              <a:ext uri="{FF2B5EF4-FFF2-40B4-BE49-F238E27FC236}">
                <a16:creationId xmlns:a16="http://schemas.microsoft.com/office/drawing/2014/main" id="{2A835F74-B2B9-4A5E-8D1D-267FFCAC6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r="2" b="2"/>
          <a:stretch/>
        </p:blipFill>
        <p:spPr bwMode="auto">
          <a:xfrm>
            <a:off x="20" y="-1"/>
            <a:ext cx="463598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taly invades Ethiopia IN 1935... - RareNewspapers.com">
            <a:extLst>
              <a:ext uri="{FF2B5EF4-FFF2-40B4-BE49-F238E27FC236}">
                <a16:creationId xmlns:a16="http://schemas.microsoft.com/office/drawing/2014/main" id="{6899FA34-9364-4B33-BED4-84A3D5F43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5" b="10127"/>
          <a:stretch/>
        </p:blipFill>
        <p:spPr bwMode="auto">
          <a:xfrm>
            <a:off x="20" y="4251960"/>
            <a:ext cx="4635987" cy="26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3BBDBC-3BDD-46CD-A6F6-4BEF1E233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8C71-9A5A-4E46-8A16-3C6FE374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1838960"/>
            <a:ext cx="6340085" cy="4826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Europe saw League fail to stop the Japanese – encouraged aggression</a:t>
            </a:r>
          </a:p>
          <a:p>
            <a:pPr>
              <a:lnSpc>
                <a:spcPct val="110000"/>
              </a:lnSpc>
            </a:pPr>
            <a:r>
              <a:rPr lang="en-US" dirty="0"/>
              <a:t>Mussolini dreamed of Italian empire in Africa</a:t>
            </a:r>
          </a:p>
          <a:p>
            <a:pPr>
              <a:lnSpc>
                <a:spcPct val="110000"/>
              </a:lnSpc>
            </a:pPr>
            <a:r>
              <a:rPr lang="en-US" dirty="0"/>
              <a:t>Remember failed Italian invasion of Ethiopia?</a:t>
            </a:r>
          </a:p>
          <a:p>
            <a:pPr>
              <a:lnSpc>
                <a:spcPct val="110000"/>
              </a:lnSpc>
            </a:pPr>
            <a:r>
              <a:rPr lang="en-US" b="1" u="sng" dirty="0"/>
              <a:t>October 1935 </a:t>
            </a:r>
            <a:r>
              <a:rPr lang="en-US" dirty="0"/>
              <a:t>- Mussolini avenges defeat by invading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Planes, tanks, guns, poison gas &gt; spears, swords</a:t>
            </a:r>
          </a:p>
          <a:p>
            <a:pPr>
              <a:lnSpc>
                <a:spcPct val="110000"/>
              </a:lnSpc>
            </a:pPr>
            <a:r>
              <a:rPr lang="en-US" dirty="0"/>
              <a:t>What does League of Nations do? Nothing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Britain lets supplies flow thru British controlled Suez canal</a:t>
            </a:r>
          </a:p>
          <a:p>
            <a:pPr>
              <a:lnSpc>
                <a:spcPct val="110000"/>
              </a:lnSpc>
            </a:pPr>
            <a:r>
              <a:rPr lang="en-US" dirty="0"/>
              <a:t>Hope was to do nothing in an effort to keep peace</a:t>
            </a:r>
          </a:p>
        </p:txBody>
      </p:sp>
    </p:spTree>
    <p:extLst>
      <p:ext uri="{BB962C8B-B14F-4D97-AF65-F5344CB8AC3E}">
        <p14:creationId xmlns:p14="http://schemas.microsoft.com/office/powerpoint/2010/main" val="40724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835F-EA7B-4ADE-BB04-F27E3C7C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23368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Hitler Takes Rhineland Back </a:t>
            </a:r>
          </a:p>
        </p:txBody>
      </p:sp>
      <p:pic>
        <p:nvPicPr>
          <p:cNvPr id="6146" name="Picture 2" descr="The Rhineland Invasion of 1936: How Appeasement Ruined the Chance ...">
            <a:extLst>
              <a:ext uri="{FF2B5EF4-FFF2-40B4-BE49-F238E27FC236}">
                <a16:creationId xmlns:a16="http://schemas.microsoft.com/office/drawing/2014/main" id="{F35C5488-5EDB-4A46-891D-480EF4AE3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22102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D481-FD6B-4A6B-A5CB-D5DCAC10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1560001"/>
            <a:ext cx="3113112" cy="525227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March 1935 – Hitler says he will not limit army per Treaty of Versailles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What is the Rhineland?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Buffer land between Germany and France around Rhine River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Major industrial area</a:t>
            </a:r>
          </a:p>
          <a:p>
            <a:pPr>
              <a:lnSpc>
                <a:spcPct val="110000"/>
              </a:lnSpc>
            </a:pPr>
            <a:r>
              <a:rPr lang="en-US" sz="1600" b="1" u="sng" dirty="0"/>
              <a:t>March 7</a:t>
            </a:r>
            <a:r>
              <a:rPr lang="en-US" sz="1600" b="1" u="sng" baseline="30000" dirty="0"/>
              <a:t>th</a:t>
            </a:r>
            <a:r>
              <a:rPr lang="en-US" sz="1600" b="1" u="sng" dirty="0"/>
              <a:t>, 1936 </a:t>
            </a:r>
            <a:r>
              <a:rPr lang="en-US" sz="1600" dirty="0"/>
              <a:t>– German troops invaded Rhineland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French did nothing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Britain and France practiced appeasement – giving in to an aggressor to keep peace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Gave Hitler confidence to expand, showed French and British weakness</a:t>
            </a: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cxnSp>
        <p:nvCxnSpPr>
          <p:cNvPr id="6148" name="Straight Connector 70">
            <a:extLst>
              <a:ext uri="{FF2B5EF4-FFF2-40B4-BE49-F238E27FC236}">
                <a16:creationId xmlns:a16="http://schemas.microsoft.com/office/drawing/2014/main" id="{86F36E06-BDE3-4AB7-8A7B-C457305FA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1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E21A-01F0-474D-BCEF-76BCC77D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089" y="609600"/>
            <a:ext cx="5240467" cy="1326321"/>
          </a:xfrm>
        </p:spPr>
        <p:txBody>
          <a:bodyPr>
            <a:normAutofit/>
          </a:bodyPr>
          <a:lstStyle/>
          <a:p>
            <a:r>
              <a:rPr lang="en-US"/>
              <a:t>Formation of Axis Powers</a:t>
            </a:r>
            <a:endParaRPr lang="en-US" dirty="0"/>
          </a:p>
        </p:txBody>
      </p:sp>
      <p:sp>
        <p:nvSpPr>
          <p:cNvPr id="7174" name="Rectangle 72">
            <a:extLst>
              <a:ext uri="{FF2B5EF4-FFF2-40B4-BE49-F238E27FC236}">
                <a16:creationId xmlns:a16="http://schemas.microsoft.com/office/drawing/2014/main" id="{F2585AA5-3E88-491F-94CD-7AC521751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005" y="488844"/>
            <a:ext cx="2687741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172" name="Picture 4" descr="Axis powers | Countries &amp; History | Britannica">
            <a:extLst>
              <a:ext uri="{FF2B5EF4-FFF2-40B4-BE49-F238E27FC236}">
                <a16:creationId xmlns:a16="http://schemas.microsoft.com/office/drawing/2014/main" id="{036FE853-10CB-4E6E-AF2B-F0C34A12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84" y="676316"/>
            <a:ext cx="2348914" cy="31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941EAB1-D702-4033-AC20-7AC66F4DC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4966" y="488843"/>
            <a:ext cx="2220800" cy="2582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6E44-DE05-4848-B849-A3A261635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089" y="2096063"/>
            <a:ext cx="5240467" cy="3914211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October 1936</a:t>
            </a:r>
            <a:r>
              <a:rPr lang="en-US" sz="2800" dirty="0"/>
              <a:t> – Germany and Italy form alliance </a:t>
            </a:r>
            <a:r>
              <a:rPr lang="en-US" sz="2800"/>
              <a:t>(Rome-Berlin Axis)</a:t>
            </a:r>
            <a:endParaRPr lang="en-US" sz="2800" dirty="0"/>
          </a:p>
          <a:p>
            <a:r>
              <a:rPr lang="en-US" sz="2800" b="1" u="sng" dirty="0"/>
              <a:t>November 1936 </a:t>
            </a:r>
            <a:r>
              <a:rPr lang="en-US" sz="2800" dirty="0"/>
              <a:t>– Japan added</a:t>
            </a:r>
          </a:p>
          <a:p>
            <a:r>
              <a:rPr lang="en-US" sz="2800" dirty="0"/>
              <a:t>Official formation of Axis Powers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74B7021-37BB-489A-9E89-DAFA3C479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876" y="4164748"/>
            <a:ext cx="2684871" cy="2172123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E750E61-8CD8-4486-9063-0850BF052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4966" y="3260035"/>
            <a:ext cx="2220800" cy="306862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170" name="Picture 2" descr="Axis Powers Facts - Military Alliance of Germany, Japan &amp; Italy">
            <a:extLst>
              <a:ext uri="{FF2B5EF4-FFF2-40B4-BE49-F238E27FC236}">
                <a16:creationId xmlns:a16="http://schemas.microsoft.com/office/drawing/2014/main" id="{DDC03C65-61B4-42CF-9D1C-825BBBD2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180" y="3438939"/>
            <a:ext cx="1798669" cy="27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7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41D7-5CA2-4650-8381-EA8FF28B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 dirty="0"/>
              <a:t>Spanish Civil War </a:t>
            </a:r>
          </a:p>
        </p:txBody>
      </p:sp>
      <p:pic>
        <p:nvPicPr>
          <p:cNvPr id="8194" name="Picture 2" descr="Francisco Franco - Wikipedia">
            <a:extLst>
              <a:ext uri="{FF2B5EF4-FFF2-40B4-BE49-F238E27FC236}">
                <a16:creationId xmlns:a16="http://schemas.microsoft.com/office/drawing/2014/main" id="{6B9F0D92-16E9-4077-8113-DFA6D94BE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9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44AC-37BD-4719-BED1-F5855F22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45282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Spain traditionally a monarchy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Republic in 1931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Francisco Franco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Army general favored a fascist-style government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Led revolt that lead to three year civil war (1936 – 1939)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Why does it matter?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Hitler and Mussolini sent troops, tanks, and planes to help Franco win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Western democracies remained neutral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Franco wins – sets up totalitarian regime in Spain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1A74F5-4F0A-48DF-9897-2F294ADD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592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World War II</vt:lpstr>
      <vt:lpstr>Where We Left Off</vt:lpstr>
      <vt:lpstr>PowerPoint Presentation</vt:lpstr>
      <vt:lpstr>Japan Invades Manchuria</vt:lpstr>
      <vt:lpstr>Why was this a problem?</vt:lpstr>
      <vt:lpstr>Mussolini Invades Ethiopia</vt:lpstr>
      <vt:lpstr>Hitler Takes Rhineland Back </vt:lpstr>
      <vt:lpstr>Formation of Axis Powers</vt:lpstr>
      <vt:lpstr>Spanish Civil War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Matthew Liedberg</dc:creator>
  <cp:lastModifiedBy>Matthew Liedberg</cp:lastModifiedBy>
  <cp:revision>1</cp:revision>
  <dcterms:created xsi:type="dcterms:W3CDTF">2020-04-21T17:35:43Z</dcterms:created>
  <dcterms:modified xsi:type="dcterms:W3CDTF">2020-04-21T17:35:57Z</dcterms:modified>
</cp:coreProperties>
</file>