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4" r:id="rId3"/>
    <p:sldMasterId id="2147483688" r:id="rId4"/>
    <p:sldMasterId id="2147483695" r:id="rId5"/>
  </p:sldMasterIdLst>
  <p:notesMasterIdLst>
    <p:notesMasterId r:id="rId42"/>
  </p:notesMasterIdLst>
  <p:sldIdLst>
    <p:sldId id="521" r:id="rId6"/>
    <p:sldId id="493" r:id="rId7"/>
    <p:sldId id="484" r:id="rId8"/>
    <p:sldId id="486" r:id="rId9"/>
    <p:sldId id="536" r:id="rId10"/>
    <p:sldId id="485" r:id="rId11"/>
    <p:sldId id="496" r:id="rId12"/>
    <p:sldId id="537" r:id="rId13"/>
    <p:sldId id="506" r:id="rId14"/>
    <p:sldId id="507" r:id="rId15"/>
    <p:sldId id="498" r:id="rId16"/>
    <p:sldId id="501" r:id="rId17"/>
    <p:sldId id="509" r:id="rId18"/>
    <p:sldId id="511" r:id="rId19"/>
    <p:sldId id="512" r:id="rId20"/>
    <p:sldId id="272" r:id="rId21"/>
    <p:sldId id="273" r:id="rId22"/>
    <p:sldId id="274" r:id="rId23"/>
    <p:sldId id="293" r:id="rId24"/>
    <p:sldId id="294" r:id="rId25"/>
    <p:sldId id="295" r:id="rId26"/>
    <p:sldId id="287" r:id="rId27"/>
    <p:sldId id="275" r:id="rId28"/>
    <p:sldId id="276" r:id="rId29"/>
    <p:sldId id="288" r:id="rId30"/>
    <p:sldId id="285" r:id="rId31"/>
    <p:sldId id="286" r:id="rId32"/>
    <p:sldId id="290" r:id="rId33"/>
    <p:sldId id="292" r:id="rId34"/>
    <p:sldId id="310" r:id="rId35"/>
    <p:sldId id="277" r:id="rId36"/>
    <p:sldId id="534" r:id="rId37"/>
    <p:sldId id="278" r:id="rId38"/>
    <p:sldId id="279" r:id="rId39"/>
    <p:sldId id="284" r:id="rId40"/>
    <p:sldId id="28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B6C6B-F16B-4FCF-A359-F2391294A6FC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412DC-DEF8-4BB2-A189-E51313A45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7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0EB293F1-6F91-4959-88F0-3204D31CE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2920FE59-3DD9-4DFC-936D-42EBA9F98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936A3464-F6DB-4952-B952-19DDB42B15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AB86A9-A06F-4678-884F-2FA85F561E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55BE3287-07D4-4781-893B-6DB165822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4ED19790-2BCC-4142-ACB2-4D6CF5ACB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During the Pax Romana, emperors continued to expand</a:t>
            </a: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D54A814A-FF49-4E3A-9A81-86C59C016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CF3D3A-00C6-45DF-B6EA-2DB4B7E6A1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D786B53-BDF7-4E17-8266-4F7AFDF9E622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CD60815-FC52-4368-B675-34FC8806D65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4"/>
              <a:chOff x="-3" y="1562"/>
              <a:chExt cx="5763" cy="644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F3508164-FA99-4F1F-B974-F6B6A21A3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4DB4AD3-1562-45D2-BD03-E33BC7116D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9556 h 317"/>
                  <a:gd name="T4" fmla="*/ 624 w 624"/>
                  <a:gd name="T5" fmla="*/ 1395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014A11C-8111-4522-9F9B-1C6E9DF7919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7391 h 317"/>
                  <a:gd name="T4" fmla="*/ 624 w 624"/>
                  <a:gd name="T5" fmla="*/ 1473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1A39D7A-70F0-413D-8F7B-4E469AA8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73C7DBE-AD08-438D-B42F-21B9584034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2 h 317"/>
                  <a:gd name="T4" fmla="*/ 624 w 624"/>
                  <a:gd name="T5" fmla="*/ 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1BF30C6-3CDE-4A0F-ADD6-256CA98DCA6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46332 h 272"/>
                  <a:gd name="T4" fmla="*/ 240 w 624"/>
                  <a:gd name="T5" fmla="*/ 129187 h 272"/>
                  <a:gd name="T6" fmla="*/ 624 w 624"/>
                  <a:gd name="T7" fmla="*/ 14633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BB2B6AFD-CC65-4C75-8B46-85447CD89B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3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5 h 362"/>
                  <a:gd name="T4" fmla="*/ 248 w 632"/>
                  <a:gd name="T5" fmla="*/ 15 h 362"/>
                  <a:gd name="T6" fmla="*/ 632 w 632"/>
                  <a:gd name="T7" fmla="*/ 15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E2A3274-7316-4322-AC62-4EC05656C6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9556 h 317"/>
                  <a:gd name="T4" fmla="*/ 624 w 624"/>
                  <a:gd name="T5" fmla="*/ 1395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186217-95B8-40A6-BA28-B77C433AF8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7391 h 317"/>
                  <a:gd name="T4" fmla="*/ 624 w 624"/>
                  <a:gd name="T5" fmla="*/ 1473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3A60A46-98B0-4BA0-A7B7-30F3A43F31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5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56DB0D2-FE86-408E-88EC-B7F5243B015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2 h 317"/>
                  <a:gd name="T4" fmla="*/ 624 w 624"/>
                  <a:gd name="T5" fmla="*/ 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A961D82-0BB5-462F-96E0-9B175F2F106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7690 h 272"/>
                  <a:gd name="T4" fmla="*/ 240 w 624"/>
                  <a:gd name="T5" fmla="*/ 121729 h 272"/>
                  <a:gd name="T6" fmla="*/ 624 w 624"/>
                  <a:gd name="T7" fmla="*/ 13769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E51864EA-758F-4923-AB13-7220168312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6 h 362"/>
                  <a:gd name="T4" fmla="*/ 248 w 632"/>
                  <a:gd name="T5" fmla="*/ 16 h 362"/>
                  <a:gd name="T6" fmla="*/ 632 w 632"/>
                  <a:gd name="T7" fmla="*/ 16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587D2030-3DF3-4667-9749-930FF3F950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9556 h 317"/>
                  <a:gd name="T4" fmla="*/ 624 w 624"/>
                  <a:gd name="T5" fmla="*/ 1395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8EB6D27-8A12-4AEA-BDB8-0E9FAF2476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7391 h 317"/>
                  <a:gd name="T4" fmla="*/ 624 w 624"/>
                  <a:gd name="T5" fmla="*/ 1473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ADEBD122-295A-4BA2-87E4-A276611CBB4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6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54EF8B1-29AC-4B3B-B67A-B792F09E06B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3D9B1EB-8B8A-4461-88AD-41F06F1849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7690 h 272"/>
                  <a:gd name="T4" fmla="*/ 240 w 624"/>
                  <a:gd name="T5" fmla="*/ 121729 h 272"/>
                  <a:gd name="T6" fmla="*/ 624 w 624"/>
                  <a:gd name="T7" fmla="*/ 13769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C6AF21-602B-43F8-A76A-D116893D8C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6 h 362"/>
                  <a:gd name="T4" fmla="*/ 248 w 632"/>
                  <a:gd name="T5" fmla="*/ 16 h 362"/>
                  <a:gd name="T6" fmla="*/ 632 w 632"/>
                  <a:gd name="T7" fmla="*/ 16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31FF9A-D577-406F-A9D4-31D5D97C443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4 h 385"/>
                <a:gd name="T2" fmla="*/ 5762 w 5762"/>
                <a:gd name="T3" fmla="*/ 83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8C4668F-8B54-4FCF-86A2-505724EDE03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508001" y="762000"/>
            <a:ext cx="11419417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2" y="3886200"/>
            <a:ext cx="9721849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597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89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562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D2A0E35-2DFE-42B5-BDCC-C08F7518186A}"/>
              </a:ext>
            </a:extLst>
          </p:cNvPr>
          <p:cNvGrpSpPr>
            <a:grpSpLocks/>
          </p:cNvGrpSpPr>
          <p:nvPr/>
        </p:nvGrpSpPr>
        <p:grpSpPr bwMode="auto">
          <a:xfrm>
            <a:off x="0" y="2895600"/>
            <a:ext cx="12192000" cy="3962400"/>
            <a:chOff x="0" y="1824"/>
            <a:chExt cx="5760" cy="249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EEEC659-8F61-421D-AA58-E4EC162E3BF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824"/>
              <a:ext cx="5760" cy="2496"/>
              <a:chOff x="0" y="1824"/>
              <a:chExt cx="5760" cy="2496"/>
            </a:xfrm>
          </p:grpSpPr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6C6371BB-3F70-4FFE-A983-649DEFB51F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5280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56AC048A-7DEB-4C8D-B6C7-D2462FD28C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144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6" name="Rectangle 6">
                <a:extLst>
                  <a:ext uri="{FF2B5EF4-FFF2-40B4-BE49-F238E27FC236}">
                    <a16:creationId xmlns:a16="http://schemas.microsoft.com/office/drawing/2014/main" id="{00149DA1-8C23-4BC2-89E3-8071E99214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5280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FC493233-DCEE-40F7-BB55-7FF09C5535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0" y="1824"/>
                <a:ext cx="5760" cy="2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C9CA3DF-5D2D-4A80-B9C0-39A0605D9B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5616" y="2064"/>
                <a:ext cx="144" cy="225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9" name="Rectangle 9">
                <a:extLst>
                  <a:ext uri="{FF2B5EF4-FFF2-40B4-BE49-F238E27FC236}">
                    <a16:creationId xmlns:a16="http://schemas.microsoft.com/office/drawing/2014/main" id="{056A93D8-5239-43EE-95DE-AED4CF7C8D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0" y="2112"/>
                <a:ext cx="144" cy="220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5B4D2430-5E2E-47F8-85D5-39F4BA8700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144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grpSp>
            <p:nvGrpSpPr>
              <p:cNvPr id="21" name="Group 11">
                <a:extLst>
                  <a:ext uri="{FF2B5EF4-FFF2-40B4-BE49-F238E27FC236}">
                    <a16:creationId xmlns:a16="http://schemas.microsoft.com/office/drawing/2014/main" id="{0D7999C5-ED43-4660-8847-B25158ABA70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" y="2032"/>
                <a:ext cx="5724" cy="608"/>
                <a:chOff x="8" y="32"/>
                <a:chExt cx="5724" cy="608"/>
              </a:xfrm>
            </p:grpSpPr>
            <p:sp>
              <p:nvSpPr>
                <p:cNvPr id="23" name="AutoShape 12">
                  <a:extLst>
                    <a:ext uri="{FF2B5EF4-FFF2-40B4-BE49-F238E27FC236}">
                      <a16:creationId xmlns:a16="http://schemas.microsoft.com/office/drawing/2014/main" id="{F9AF4DD2-DA9A-4F7A-8B19-5BD2F15A20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/>
                </a:p>
              </p:txBody>
            </p:sp>
            <p:sp>
              <p:nvSpPr>
                <p:cNvPr id="24" name="Rectangle 13">
                  <a:extLst>
                    <a:ext uri="{FF2B5EF4-FFF2-40B4-BE49-F238E27FC236}">
                      <a16:creationId xmlns:a16="http://schemas.microsoft.com/office/drawing/2014/main" id="{09603468-8D0F-4A22-95AE-19087927C75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/>
                </a:p>
              </p:txBody>
            </p:sp>
            <p:grpSp>
              <p:nvGrpSpPr>
                <p:cNvPr id="25" name="Group 14">
                  <a:extLst>
                    <a:ext uri="{FF2B5EF4-FFF2-40B4-BE49-F238E27FC236}">
                      <a16:creationId xmlns:a16="http://schemas.microsoft.com/office/drawing/2014/main" id="{799DC0CD-8178-43EC-A056-9C09815FCD49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71" name="Freeform 15">
                    <a:extLst>
                      <a:ext uri="{FF2B5EF4-FFF2-40B4-BE49-F238E27FC236}">
                        <a16:creationId xmlns:a16="http://schemas.microsoft.com/office/drawing/2014/main" id="{55A8BA0F-2183-4C5F-A8C8-62A3412B43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72" name="Freeform 16">
                    <a:extLst>
                      <a:ext uri="{FF2B5EF4-FFF2-40B4-BE49-F238E27FC236}">
                        <a16:creationId xmlns:a16="http://schemas.microsoft.com/office/drawing/2014/main" id="{C6A83E6E-568E-4479-BAD1-B9835F9CB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grpSp>
                <p:nvGrpSpPr>
                  <p:cNvPr id="73" name="Group 17">
                    <a:extLst>
                      <a:ext uri="{FF2B5EF4-FFF2-40B4-BE49-F238E27FC236}">
                        <a16:creationId xmlns:a16="http://schemas.microsoft.com/office/drawing/2014/main" id="{CA591FB6-A90F-43EF-92C0-1DE25503D6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74" name="Group 18">
                      <a:extLst>
                        <a:ext uri="{FF2B5EF4-FFF2-40B4-BE49-F238E27FC236}">
                          <a16:creationId xmlns:a16="http://schemas.microsoft.com/office/drawing/2014/main" id="{CF799F2F-5A00-4FF2-B9B8-CA2ACAED011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88" name="Group 19">
                        <a:extLst>
                          <a:ext uri="{FF2B5EF4-FFF2-40B4-BE49-F238E27FC236}">
                            <a16:creationId xmlns:a16="http://schemas.microsoft.com/office/drawing/2014/main" id="{97D184E9-E011-4AA0-B158-13CCA28E8C8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" name="Freeform 20">
                          <a:extLst>
                            <a:ext uri="{FF2B5EF4-FFF2-40B4-BE49-F238E27FC236}">
                              <a16:creationId xmlns:a16="http://schemas.microsoft.com/office/drawing/2014/main" id="{1CF5BD6A-2720-4FFD-B110-C97E699A1C6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8" name="Freeform 21">
                          <a:extLst>
                            <a:ext uri="{FF2B5EF4-FFF2-40B4-BE49-F238E27FC236}">
                              <a16:creationId xmlns:a16="http://schemas.microsoft.com/office/drawing/2014/main" id="{66FD0023-B1B4-4051-BADF-2FF466ABAD4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89" name="Group 22">
                        <a:extLst>
                          <a:ext uri="{FF2B5EF4-FFF2-40B4-BE49-F238E27FC236}">
                            <a16:creationId xmlns:a16="http://schemas.microsoft.com/office/drawing/2014/main" id="{FD1F9391-47B3-4F98-A164-885438F0E21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5" name="Freeform 23">
                          <a:extLst>
                            <a:ext uri="{FF2B5EF4-FFF2-40B4-BE49-F238E27FC236}">
                              <a16:creationId xmlns:a16="http://schemas.microsoft.com/office/drawing/2014/main" id="{7B1C6961-3D6D-4AC2-837E-F9495E6DE96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6" name="Freeform 24">
                          <a:extLst>
                            <a:ext uri="{FF2B5EF4-FFF2-40B4-BE49-F238E27FC236}">
                              <a16:creationId xmlns:a16="http://schemas.microsoft.com/office/drawing/2014/main" id="{9DE28A70-155D-44DA-9694-827A03C227D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90" name="Group 25">
                        <a:extLst>
                          <a:ext uri="{FF2B5EF4-FFF2-40B4-BE49-F238E27FC236}">
                            <a16:creationId xmlns:a16="http://schemas.microsoft.com/office/drawing/2014/main" id="{11DF5AC5-AA19-44F9-BE2C-7AE6C3BE220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103" name="Freeform 26">
                          <a:extLst>
                            <a:ext uri="{FF2B5EF4-FFF2-40B4-BE49-F238E27FC236}">
                              <a16:creationId xmlns:a16="http://schemas.microsoft.com/office/drawing/2014/main" id="{241176D5-864F-4871-BD6C-F7A1D4787B1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4" name="Freeform 27">
                          <a:extLst>
                            <a:ext uri="{FF2B5EF4-FFF2-40B4-BE49-F238E27FC236}">
                              <a16:creationId xmlns:a16="http://schemas.microsoft.com/office/drawing/2014/main" id="{FE729E4B-F39D-44B3-B318-439D78B59D4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91" name="Group 28">
                        <a:extLst>
                          <a:ext uri="{FF2B5EF4-FFF2-40B4-BE49-F238E27FC236}">
                            <a16:creationId xmlns:a16="http://schemas.microsoft.com/office/drawing/2014/main" id="{EEED45DC-90F9-412C-9037-FEA8C6C2039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1" name="Freeform 29">
                          <a:extLst>
                            <a:ext uri="{FF2B5EF4-FFF2-40B4-BE49-F238E27FC236}">
                              <a16:creationId xmlns:a16="http://schemas.microsoft.com/office/drawing/2014/main" id="{3CEF3922-478A-4642-962A-C617A6192A6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2" name="Freeform 30">
                          <a:extLst>
                            <a:ext uri="{FF2B5EF4-FFF2-40B4-BE49-F238E27FC236}">
                              <a16:creationId xmlns:a16="http://schemas.microsoft.com/office/drawing/2014/main" id="{38EECEB5-451B-48FC-9CA7-B399648F977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92" name="Group 31">
                        <a:extLst>
                          <a:ext uri="{FF2B5EF4-FFF2-40B4-BE49-F238E27FC236}">
                            <a16:creationId xmlns:a16="http://schemas.microsoft.com/office/drawing/2014/main" id="{9E62DF9B-CAEE-46EF-A91E-F91C1215886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99" name="Freeform 32">
                          <a:extLst>
                            <a:ext uri="{FF2B5EF4-FFF2-40B4-BE49-F238E27FC236}">
                              <a16:creationId xmlns:a16="http://schemas.microsoft.com/office/drawing/2014/main" id="{1076049C-EF75-4CBC-96C8-89997C37C4F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0" name="Freeform 33">
                          <a:extLst>
                            <a:ext uri="{FF2B5EF4-FFF2-40B4-BE49-F238E27FC236}">
                              <a16:creationId xmlns:a16="http://schemas.microsoft.com/office/drawing/2014/main" id="{083D43AC-E3C0-4B24-A120-20A062E38DE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93" name="Group 34">
                        <a:extLst>
                          <a:ext uri="{FF2B5EF4-FFF2-40B4-BE49-F238E27FC236}">
                            <a16:creationId xmlns:a16="http://schemas.microsoft.com/office/drawing/2014/main" id="{1585C6A6-615F-4CCF-9CC6-D04062BED48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97" name="Freeform 35">
                          <a:extLst>
                            <a:ext uri="{FF2B5EF4-FFF2-40B4-BE49-F238E27FC236}">
                              <a16:creationId xmlns:a16="http://schemas.microsoft.com/office/drawing/2014/main" id="{6CE2F74F-46F3-4E0B-9A58-99F1A322003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98" name="Freeform 36">
                          <a:extLst>
                            <a:ext uri="{FF2B5EF4-FFF2-40B4-BE49-F238E27FC236}">
                              <a16:creationId xmlns:a16="http://schemas.microsoft.com/office/drawing/2014/main" id="{6CF22A96-B4E2-448B-ACA8-787A4E41A37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94" name="Group 37">
                        <a:extLst>
                          <a:ext uri="{FF2B5EF4-FFF2-40B4-BE49-F238E27FC236}">
                            <a16:creationId xmlns:a16="http://schemas.microsoft.com/office/drawing/2014/main" id="{981F9381-E485-4E29-A8F5-D788EECFD8A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95" name="Freeform 38">
                          <a:extLst>
                            <a:ext uri="{FF2B5EF4-FFF2-40B4-BE49-F238E27FC236}">
                              <a16:creationId xmlns:a16="http://schemas.microsoft.com/office/drawing/2014/main" id="{FCCBDA50-0487-4933-A73F-DD4FCDFCBF9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96" name="Freeform 39">
                          <a:extLst>
                            <a:ext uri="{FF2B5EF4-FFF2-40B4-BE49-F238E27FC236}">
                              <a16:creationId xmlns:a16="http://schemas.microsoft.com/office/drawing/2014/main" id="{8DCBC38A-2EC3-41C5-A1A7-272387040BA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</p:grpSp>
                <p:grpSp>
                  <p:nvGrpSpPr>
                    <p:cNvPr id="75" name="Group 40">
                      <a:extLst>
                        <a:ext uri="{FF2B5EF4-FFF2-40B4-BE49-F238E27FC236}">
                          <a16:creationId xmlns:a16="http://schemas.microsoft.com/office/drawing/2014/main" id="{78FDD3BA-2AEA-457A-B6AF-3284529CAD0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86" name="Freeform 41">
                        <a:extLst>
                          <a:ext uri="{FF2B5EF4-FFF2-40B4-BE49-F238E27FC236}">
                            <a16:creationId xmlns:a16="http://schemas.microsoft.com/office/drawing/2014/main" id="{4D38AFE0-D264-49AA-B8E8-8C6D14139E0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87" name="Freeform 42">
                        <a:extLst>
                          <a:ext uri="{FF2B5EF4-FFF2-40B4-BE49-F238E27FC236}">
                            <a16:creationId xmlns:a16="http://schemas.microsoft.com/office/drawing/2014/main" id="{41E905D7-008E-45AD-9895-45ADDF7413F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76" name="Group 43">
                      <a:extLst>
                        <a:ext uri="{FF2B5EF4-FFF2-40B4-BE49-F238E27FC236}">
                          <a16:creationId xmlns:a16="http://schemas.microsoft.com/office/drawing/2014/main" id="{31C65DB2-4CF0-4E98-9568-F63E658702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84" name="Freeform 44">
                        <a:extLst>
                          <a:ext uri="{FF2B5EF4-FFF2-40B4-BE49-F238E27FC236}">
                            <a16:creationId xmlns:a16="http://schemas.microsoft.com/office/drawing/2014/main" id="{F33AEA19-70AF-4DB1-8418-8BE0CED304C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85" name="Freeform 45">
                        <a:extLst>
                          <a:ext uri="{FF2B5EF4-FFF2-40B4-BE49-F238E27FC236}">
                            <a16:creationId xmlns:a16="http://schemas.microsoft.com/office/drawing/2014/main" id="{AEAB7CC2-16B5-410C-BE88-7FC84716C0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77" name="Group 46">
                      <a:extLst>
                        <a:ext uri="{FF2B5EF4-FFF2-40B4-BE49-F238E27FC236}">
                          <a16:creationId xmlns:a16="http://schemas.microsoft.com/office/drawing/2014/main" id="{A8780C69-1A04-457B-850B-F41EF088C0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82" name="Freeform 47">
                        <a:extLst>
                          <a:ext uri="{FF2B5EF4-FFF2-40B4-BE49-F238E27FC236}">
                            <a16:creationId xmlns:a16="http://schemas.microsoft.com/office/drawing/2014/main" id="{CF419A4E-C0ED-4277-9F8B-4209E17DEB6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83" name="Freeform 48">
                        <a:extLst>
                          <a:ext uri="{FF2B5EF4-FFF2-40B4-BE49-F238E27FC236}">
                            <a16:creationId xmlns:a16="http://schemas.microsoft.com/office/drawing/2014/main" id="{3A5B9691-4CAA-432F-9DFC-E22BE029B44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78" name="Group 49">
                      <a:extLst>
                        <a:ext uri="{FF2B5EF4-FFF2-40B4-BE49-F238E27FC236}">
                          <a16:creationId xmlns:a16="http://schemas.microsoft.com/office/drawing/2014/main" id="{49B2E159-8EBD-4D5F-9393-641807396B8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80" name="Freeform 50">
                        <a:extLst>
                          <a:ext uri="{FF2B5EF4-FFF2-40B4-BE49-F238E27FC236}">
                            <a16:creationId xmlns:a16="http://schemas.microsoft.com/office/drawing/2014/main" id="{17A971BA-D672-4E1B-AC6B-BFDE2A29870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81" name="Freeform 51">
                        <a:extLst>
                          <a:ext uri="{FF2B5EF4-FFF2-40B4-BE49-F238E27FC236}">
                            <a16:creationId xmlns:a16="http://schemas.microsoft.com/office/drawing/2014/main" id="{D2363B09-6691-4C62-A2CB-C4406925C97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sp>
                  <p:nvSpPr>
                    <p:cNvPr id="79" name="Freeform 52">
                      <a:extLst>
                        <a:ext uri="{FF2B5EF4-FFF2-40B4-BE49-F238E27FC236}">
                          <a16:creationId xmlns:a16="http://schemas.microsoft.com/office/drawing/2014/main" id="{B2C86D2D-0A79-4117-9A66-BFAFE9D650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0 h 1064"/>
                        <a:gd name="T4" fmla="*/ 0 w 2012"/>
                        <a:gd name="T5" fmla="*/ 0 h 1064"/>
                        <a:gd name="T6" fmla="*/ 0 w 2012"/>
                        <a:gd name="T7" fmla="*/ 0 h 1064"/>
                        <a:gd name="T8" fmla="*/ 0 w 2012"/>
                        <a:gd name="T9" fmla="*/ 0 h 1064"/>
                        <a:gd name="T10" fmla="*/ 0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</p:grpSp>
            <p:grpSp>
              <p:nvGrpSpPr>
                <p:cNvPr id="26" name="Group 53">
                  <a:extLst>
                    <a:ext uri="{FF2B5EF4-FFF2-40B4-BE49-F238E27FC236}">
                      <a16:creationId xmlns:a16="http://schemas.microsoft.com/office/drawing/2014/main" id="{72EC03D3-FC0E-469D-9B1B-73304FBBB7B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33" name="Freeform 54">
                    <a:extLst>
                      <a:ext uri="{FF2B5EF4-FFF2-40B4-BE49-F238E27FC236}">
                        <a16:creationId xmlns:a16="http://schemas.microsoft.com/office/drawing/2014/main" id="{F96B9E95-C860-4BC0-96DD-3271ED835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34" name="Freeform 55">
                    <a:extLst>
                      <a:ext uri="{FF2B5EF4-FFF2-40B4-BE49-F238E27FC236}">
                        <a16:creationId xmlns:a16="http://schemas.microsoft.com/office/drawing/2014/main" id="{6FAD7C6E-0711-4460-839F-8A954ACAD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grpSp>
                <p:nvGrpSpPr>
                  <p:cNvPr id="35" name="Group 56">
                    <a:extLst>
                      <a:ext uri="{FF2B5EF4-FFF2-40B4-BE49-F238E27FC236}">
                        <a16:creationId xmlns:a16="http://schemas.microsoft.com/office/drawing/2014/main" id="{543003B0-5F2C-46C0-B5C9-1D2B75FE55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6" name="Group 57">
                      <a:extLst>
                        <a:ext uri="{FF2B5EF4-FFF2-40B4-BE49-F238E27FC236}">
                          <a16:creationId xmlns:a16="http://schemas.microsoft.com/office/drawing/2014/main" id="{36D600CF-5FA8-4D39-90C5-9EA1604C10F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50" name="Group 58">
                        <a:extLst>
                          <a:ext uri="{FF2B5EF4-FFF2-40B4-BE49-F238E27FC236}">
                            <a16:creationId xmlns:a16="http://schemas.microsoft.com/office/drawing/2014/main" id="{8D9D64AF-BB7C-4E1F-B5B6-0424F6D96B7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69" name="Freeform 59">
                          <a:extLst>
                            <a:ext uri="{FF2B5EF4-FFF2-40B4-BE49-F238E27FC236}">
                              <a16:creationId xmlns:a16="http://schemas.microsoft.com/office/drawing/2014/main" id="{88CAFBFF-6BEE-40D7-B5B9-C99ABAA568D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70" name="Freeform 60">
                          <a:extLst>
                            <a:ext uri="{FF2B5EF4-FFF2-40B4-BE49-F238E27FC236}">
                              <a16:creationId xmlns:a16="http://schemas.microsoft.com/office/drawing/2014/main" id="{75D43748-5B80-40E0-B377-68E30A5C7DF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51" name="Group 61">
                        <a:extLst>
                          <a:ext uri="{FF2B5EF4-FFF2-40B4-BE49-F238E27FC236}">
                            <a16:creationId xmlns:a16="http://schemas.microsoft.com/office/drawing/2014/main" id="{28C1A115-08EC-4041-BA0B-5C33F6C7502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67" name="Freeform 62">
                          <a:extLst>
                            <a:ext uri="{FF2B5EF4-FFF2-40B4-BE49-F238E27FC236}">
                              <a16:creationId xmlns:a16="http://schemas.microsoft.com/office/drawing/2014/main" id="{DDAC1B44-55EE-44C4-A949-CB24DBF833C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68" name="Freeform 63">
                          <a:extLst>
                            <a:ext uri="{FF2B5EF4-FFF2-40B4-BE49-F238E27FC236}">
                              <a16:creationId xmlns:a16="http://schemas.microsoft.com/office/drawing/2014/main" id="{955506E4-49C4-47B5-B69B-88783561CF4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52" name="Group 64">
                        <a:extLst>
                          <a:ext uri="{FF2B5EF4-FFF2-40B4-BE49-F238E27FC236}">
                            <a16:creationId xmlns:a16="http://schemas.microsoft.com/office/drawing/2014/main" id="{5341C18E-0661-43EC-8565-A9FA59FBB8B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65" name="Freeform 65">
                          <a:extLst>
                            <a:ext uri="{FF2B5EF4-FFF2-40B4-BE49-F238E27FC236}">
                              <a16:creationId xmlns:a16="http://schemas.microsoft.com/office/drawing/2014/main" id="{BEC793D8-2254-407C-A854-C536F5DF4CD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66" name="Freeform 66">
                          <a:extLst>
                            <a:ext uri="{FF2B5EF4-FFF2-40B4-BE49-F238E27FC236}">
                              <a16:creationId xmlns:a16="http://schemas.microsoft.com/office/drawing/2014/main" id="{9D0C19A7-9436-4999-9AF7-0E49F250ACA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53" name="Group 67">
                        <a:extLst>
                          <a:ext uri="{FF2B5EF4-FFF2-40B4-BE49-F238E27FC236}">
                            <a16:creationId xmlns:a16="http://schemas.microsoft.com/office/drawing/2014/main" id="{54E31499-7EFF-44D7-9197-335263AC48D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63" name="Freeform 68">
                          <a:extLst>
                            <a:ext uri="{FF2B5EF4-FFF2-40B4-BE49-F238E27FC236}">
                              <a16:creationId xmlns:a16="http://schemas.microsoft.com/office/drawing/2014/main" id="{EA7D0525-1001-4E48-9446-01F07A91EA3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64" name="Freeform 69">
                          <a:extLst>
                            <a:ext uri="{FF2B5EF4-FFF2-40B4-BE49-F238E27FC236}">
                              <a16:creationId xmlns:a16="http://schemas.microsoft.com/office/drawing/2014/main" id="{A451238B-6165-498F-B3AC-EF51A1F3927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54" name="Group 70">
                        <a:extLst>
                          <a:ext uri="{FF2B5EF4-FFF2-40B4-BE49-F238E27FC236}">
                            <a16:creationId xmlns:a16="http://schemas.microsoft.com/office/drawing/2014/main" id="{9F4AD54C-7A0B-4B24-9ED4-2CD4DA9A19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61" name="Freeform 71">
                          <a:extLst>
                            <a:ext uri="{FF2B5EF4-FFF2-40B4-BE49-F238E27FC236}">
                              <a16:creationId xmlns:a16="http://schemas.microsoft.com/office/drawing/2014/main" id="{2031B8C0-DA56-49E3-AF13-F55FA2C0A17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62" name="Freeform 72">
                          <a:extLst>
                            <a:ext uri="{FF2B5EF4-FFF2-40B4-BE49-F238E27FC236}">
                              <a16:creationId xmlns:a16="http://schemas.microsoft.com/office/drawing/2014/main" id="{553A74D9-C68D-4543-ADEB-62353B19BD1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55" name="Group 73">
                        <a:extLst>
                          <a:ext uri="{FF2B5EF4-FFF2-40B4-BE49-F238E27FC236}">
                            <a16:creationId xmlns:a16="http://schemas.microsoft.com/office/drawing/2014/main" id="{4C02CA09-3F08-4826-BAC3-8FBC08FCB91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59" name="Freeform 74">
                          <a:extLst>
                            <a:ext uri="{FF2B5EF4-FFF2-40B4-BE49-F238E27FC236}">
                              <a16:creationId xmlns:a16="http://schemas.microsoft.com/office/drawing/2014/main" id="{ACD1C2AD-E722-4A3D-A4C7-2B8269E2A2C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60" name="Freeform 75">
                          <a:extLst>
                            <a:ext uri="{FF2B5EF4-FFF2-40B4-BE49-F238E27FC236}">
                              <a16:creationId xmlns:a16="http://schemas.microsoft.com/office/drawing/2014/main" id="{94EB52EB-C137-4F83-8110-37B1EA31805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56" name="Group 76">
                        <a:extLst>
                          <a:ext uri="{FF2B5EF4-FFF2-40B4-BE49-F238E27FC236}">
                            <a16:creationId xmlns:a16="http://schemas.microsoft.com/office/drawing/2014/main" id="{0D665CC3-4E52-4D81-BBED-E755B8B84FD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57" name="Freeform 77">
                          <a:extLst>
                            <a:ext uri="{FF2B5EF4-FFF2-40B4-BE49-F238E27FC236}">
                              <a16:creationId xmlns:a16="http://schemas.microsoft.com/office/drawing/2014/main" id="{5A5A3E54-A3D5-4ED9-97BA-4B4253B2233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58" name="Freeform 78">
                          <a:extLst>
                            <a:ext uri="{FF2B5EF4-FFF2-40B4-BE49-F238E27FC236}">
                              <a16:creationId xmlns:a16="http://schemas.microsoft.com/office/drawing/2014/main" id="{891A22DC-B2F6-4947-9623-975F5ACB908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</p:grpSp>
                <p:grpSp>
                  <p:nvGrpSpPr>
                    <p:cNvPr id="37" name="Group 79">
                      <a:extLst>
                        <a:ext uri="{FF2B5EF4-FFF2-40B4-BE49-F238E27FC236}">
                          <a16:creationId xmlns:a16="http://schemas.microsoft.com/office/drawing/2014/main" id="{54CB98DD-AEDE-40FB-B835-18A52D3BE6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48" name="Freeform 80">
                        <a:extLst>
                          <a:ext uri="{FF2B5EF4-FFF2-40B4-BE49-F238E27FC236}">
                            <a16:creationId xmlns:a16="http://schemas.microsoft.com/office/drawing/2014/main" id="{153C9CFF-0217-4CC8-9805-699E9307FAF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49" name="Freeform 81">
                        <a:extLst>
                          <a:ext uri="{FF2B5EF4-FFF2-40B4-BE49-F238E27FC236}">
                            <a16:creationId xmlns:a16="http://schemas.microsoft.com/office/drawing/2014/main" id="{ADE54199-FE44-45E7-A0FA-3B1089A2177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38" name="Group 82">
                      <a:extLst>
                        <a:ext uri="{FF2B5EF4-FFF2-40B4-BE49-F238E27FC236}">
                          <a16:creationId xmlns:a16="http://schemas.microsoft.com/office/drawing/2014/main" id="{CDD65DEC-FF47-4FF9-9BA8-79143E7A8D4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46" name="Freeform 83">
                        <a:extLst>
                          <a:ext uri="{FF2B5EF4-FFF2-40B4-BE49-F238E27FC236}">
                            <a16:creationId xmlns:a16="http://schemas.microsoft.com/office/drawing/2014/main" id="{66492016-69D7-49FC-AE37-8EC8B58F7E6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47" name="Freeform 84">
                        <a:extLst>
                          <a:ext uri="{FF2B5EF4-FFF2-40B4-BE49-F238E27FC236}">
                            <a16:creationId xmlns:a16="http://schemas.microsoft.com/office/drawing/2014/main" id="{823627B4-5C88-4B6A-8FD6-88BF5F368D9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39" name="Group 85">
                      <a:extLst>
                        <a:ext uri="{FF2B5EF4-FFF2-40B4-BE49-F238E27FC236}">
                          <a16:creationId xmlns:a16="http://schemas.microsoft.com/office/drawing/2014/main" id="{2AACDB4E-5048-4FB0-B9C0-069C174CEF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44" name="Freeform 86">
                        <a:extLst>
                          <a:ext uri="{FF2B5EF4-FFF2-40B4-BE49-F238E27FC236}">
                            <a16:creationId xmlns:a16="http://schemas.microsoft.com/office/drawing/2014/main" id="{511D9805-71E8-4BB2-997F-4C454F53345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45" name="Freeform 87">
                        <a:extLst>
                          <a:ext uri="{FF2B5EF4-FFF2-40B4-BE49-F238E27FC236}">
                            <a16:creationId xmlns:a16="http://schemas.microsoft.com/office/drawing/2014/main" id="{61FEC845-41F1-402B-8D0D-6772DD9E9E3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40" name="Group 88">
                      <a:extLst>
                        <a:ext uri="{FF2B5EF4-FFF2-40B4-BE49-F238E27FC236}">
                          <a16:creationId xmlns:a16="http://schemas.microsoft.com/office/drawing/2014/main" id="{6D54320F-BB6F-4664-9D8B-FB9B51C9799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42" name="Freeform 89">
                        <a:extLst>
                          <a:ext uri="{FF2B5EF4-FFF2-40B4-BE49-F238E27FC236}">
                            <a16:creationId xmlns:a16="http://schemas.microsoft.com/office/drawing/2014/main" id="{58751889-7F0C-4800-B129-C55E9A88046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43" name="Freeform 90">
                        <a:extLst>
                          <a:ext uri="{FF2B5EF4-FFF2-40B4-BE49-F238E27FC236}">
                            <a16:creationId xmlns:a16="http://schemas.microsoft.com/office/drawing/2014/main" id="{A39D4B94-D7D3-4187-8A3F-19301AC3DBA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sp>
                  <p:nvSpPr>
                    <p:cNvPr id="41" name="Freeform 91">
                      <a:extLst>
                        <a:ext uri="{FF2B5EF4-FFF2-40B4-BE49-F238E27FC236}">
                          <a16:creationId xmlns:a16="http://schemas.microsoft.com/office/drawing/2014/main" id="{95977ABB-2101-4FBC-97E8-45D4E4AB1F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0 h 1064"/>
                        <a:gd name="T4" fmla="*/ 0 w 2012"/>
                        <a:gd name="T5" fmla="*/ 0 h 1064"/>
                        <a:gd name="T6" fmla="*/ 0 w 2012"/>
                        <a:gd name="T7" fmla="*/ 0 h 1064"/>
                        <a:gd name="T8" fmla="*/ 0 w 2012"/>
                        <a:gd name="T9" fmla="*/ 0 h 1064"/>
                        <a:gd name="T10" fmla="*/ 0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</p:grpSp>
            <p:grpSp>
              <p:nvGrpSpPr>
                <p:cNvPr id="27" name="Group 92">
                  <a:extLst>
                    <a:ext uri="{FF2B5EF4-FFF2-40B4-BE49-F238E27FC236}">
                      <a16:creationId xmlns:a16="http://schemas.microsoft.com/office/drawing/2014/main" id="{F6734193-0FDC-44B7-9218-9DF751AFC6E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31" name="Freeform 93">
                    <a:extLst>
                      <a:ext uri="{FF2B5EF4-FFF2-40B4-BE49-F238E27FC236}">
                        <a16:creationId xmlns:a16="http://schemas.microsoft.com/office/drawing/2014/main" id="{CFBA31C7-54AF-4A29-8E7A-A1AE57068BD4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 w 2570"/>
                      <a:gd name="T1" fmla="*/ 0 h 2766"/>
                      <a:gd name="T2" fmla="*/ 0 w 2570"/>
                      <a:gd name="T3" fmla="*/ 1 h 2766"/>
                      <a:gd name="T4" fmla="*/ 1 w 2570"/>
                      <a:gd name="T5" fmla="*/ 0 h 2766"/>
                      <a:gd name="T6" fmla="*/ 0 w 2570"/>
                      <a:gd name="T7" fmla="*/ 1 h 2766"/>
                      <a:gd name="T8" fmla="*/ 1 w 2570"/>
                      <a:gd name="T9" fmla="*/ 0 h 2766"/>
                      <a:gd name="T10" fmla="*/ 0 w 2570"/>
                      <a:gd name="T11" fmla="*/ 1 h 2766"/>
                      <a:gd name="T12" fmla="*/ 1 w 2570"/>
                      <a:gd name="T13" fmla="*/ 0 h 2766"/>
                      <a:gd name="T14" fmla="*/ 1 w 2570"/>
                      <a:gd name="T15" fmla="*/ 1 h 2766"/>
                      <a:gd name="T16" fmla="*/ 1 w 2570"/>
                      <a:gd name="T17" fmla="*/ 1 h 2766"/>
                      <a:gd name="T18" fmla="*/ 0 w 2570"/>
                      <a:gd name="T19" fmla="*/ 1 h 2766"/>
                      <a:gd name="T20" fmla="*/ 1 w 2570"/>
                      <a:gd name="T21" fmla="*/ 0 h 2766"/>
                      <a:gd name="T22" fmla="*/ 0 w 2570"/>
                      <a:gd name="T23" fmla="*/ 1 h 2766"/>
                      <a:gd name="T24" fmla="*/ 1 w 2570"/>
                      <a:gd name="T25" fmla="*/ 0 h 2766"/>
                      <a:gd name="T26" fmla="*/ 0 w 2570"/>
                      <a:gd name="T27" fmla="*/ 1 h 2766"/>
                      <a:gd name="T28" fmla="*/ 1 w 2570"/>
                      <a:gd name="T29" fmla="*/ 0 h 2766"/>
                      <a:gd name="T30" fmla="*/ 1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32" name="Freeform 94">
                    <a:extLst>
                      <a:ext uri="{FF2B5EF4-FFF2-40B4-BE49-F238E27FC236}">
                        <a16:creationId xmlns:a16="http://schemas.microsoft.com/office/drawing/2014/main" id="{2C7C139A-952D-4921-B372-EFA2598DCFDB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 w 2570"/>
                      <a:gd name="T1" fmla="*/ 0 h 2766"/>
                      <a:gd name="T2" fmla="*/ 0 w 2570"/>
                      <a:gd name="T3" fmla="*/ 1 h 2766"/>
                      <a:gd name="T4" fmla="*/ 1 w 2570"/>
                      <a:gd name="T5" fmla="*/ 0 h 2766"/>
                      <a:gd name="T6" fmla="*/ 0 w 2570"/>
                      <a:gd name="T7" fmla="*/ 1 h 2766"/>
                      <a:gd name="T8" fmla="*/ 1 w 2570"/>
                      <a:gd name="T9" fmla="*/ 0 h 2766"/>
                      <a:gd name="T10" fmla="*/ 0 w 2570"/>
                      <a:gd name="T11" fmla="*/ 1 h 2766"/>
                      <a:gd name="T12" fmla="*/ 1 w 2570"/>
                      <a:gd name="T13" fmla="*/ 0 h 2766"/>
                      <a:gd name="T14" fmla="*/ 1 w 2570"/>
                      <a:gd name="T15" fmla="*/ 1 h 2766"/>
                      <a:gd name="T16" fmla="*/ 1 w 2570"/>
                      <a:gd name="T17" fmla="*/ 1 h 2766"/>
                      <a:gd name="T18" fmla="*/ 0 w 2570"/>
                      <a:gd name="T19" fmla="*/ 1 h 2766"/>
                      <a:gd name="T20" fmla="*/ 1 w 2570"/>
                      <a:gd name="T21" fmla="*/ 0 h 2766"/>
                      <a:gd name="T22" fmla="*/ 0 w 2570"/>
                      <a:gd name="T23" fmla="*/ 1 h 2766"/>
                      <a:gd name="T24" fmla="*/ 1 w 2570"/>
                      <a:gd name="T25" fmla="*/ 0 h 2766"/>
                      <a:gd name="T26" fmla="*/ 0 w 2570"/>
                      <a:gd name="T27" fmla="*/ 1 h 2766"/>
                      <a:gd name="T28" fmla="*/ 1 w 2570"/>
                      <a:gd name="T29" fmla="*/ 0 h 2766"/>
                      <a:gd name="T30" fmla="*/ 1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sp>
              <p:nvSpPr>
                <p:cNvPr id="28" name="Freeform 95">
                  <a:extLst>
                    <a:ext uri="{FF2B5EF4-FFF2-40B4-BE49-F238E27FC236}">
                      <a16:creationId xmlns:a16="http://schemas.microsoft.com/office/drawing/2014/main" id="{01CD5367-A294-4B87-9F46-B27990DB87D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 w 2570"/>
                    <a:gd name="T1" fmla="*/ 0 h 2766"/>
                    <a:gd name="T2" fmla="*/ 0 w 2570"/>
                    <a:gd name="T3" fmla="*/ 1 h 2766"/>
                    <a:gd name="T4" fmla="*/ 1 w 2570"/>
                    <a:gd name="T5" fmla="*/ 0 h 2766"/>
                    <a:gd name="T6" fmla="*/ 0 w 2570"/>
                    <a:gd name="T7" fmla="*/ 1 h 2766"/>
                    <a:gd name="T8" fmla="*/ 1 w 2570"/>
                    <a:gd name="T9" fmla="*/ 0 h 2766"/>
                    <a:gd name="T10" fmla="*/ 0 w 2570"/>
                    <a:gd name="T11" fmla="*/ 1 h 2766"/>
                    <a:gd name="T12" fmla="*/ 1 w 2570"/>
                    <a:gd name="T13" fmla="*/ 0 h 2766"/>
                    <a:gd name="T14" fmla="*/ 1 w 2570"/>
                    <a:gd name="T15" fmla="*/ 1 h 2766"/>
                    <a:gd name="T16" fmla="*/ 1 w 2570"/>
                    <a:gd name="T17" fmla="*/ 1 h 2766"/>
                    <a:gd name="T18" fmla="*/ 0 w 2570"/>
                    <a:gd name="T19" fmla="*/ 1 h 2766"/>
                    <a:gd name="T20" fmla="*/ 1 w 2570"/>
                    <a:gd name="T21" fmla="*/ 0 h 2766"/>
                    <a:gd name="T22" fmla="*/ 0 w 2570"/>
                    <a:gd name="T23" fmla="*/ 1 h 2766"/>
                    <a:gd name="T24" fmla="*/ 1 w 2570"/>
                    <a:gd name="T25" fmla="*/ 0 h 2766"/>
                    <a:gd name="T26" fmla="*/ 0 w 2570"/>
                    <a:gd name="T27" fmla="*/ 1 h 2766"/>
                    <a:gd name="T28" fmla="*/ 1 w 2570"/>
                    <a:gd name="T29" fmla="*/ 0 h 2766"/>
                    <a:gd name="T30" fmla="*/ 1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9" name="Freeform 96">
                  <a:extLst>
                    <a:ext uri="{FF2B5EF4-FFF2-40B4-BE49-F238E27FC236}">
                      <a16:creationId xmlns:a16="http://schemas.microsoft.com/office/drawing/2014/main" id="{DFAC387A-63C9-4FD1-97D7-3E598B3B17F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 w 2570"/>
                    <a:gd name="T1" fmla="*/ 0 h 2766"/>
                    <a:gd name="T2" fmla="*/ 0 w 2570"/>
                    <a:gd name="T3" fmla="*/ 1 h 2766"/>
                    <a:gd name="T4" fmla="*/ 1 w 2570"/>
                    <a:gd name="T5" fmla="*/ 0 h 2766"/>
                    <a:gd name="T6" fmla="*/ 0 w 2570"/>
                    <a:gd name="T7" fmla="*/ 1 h 2766"/>
                    <a:gd name="T8" fmla="*/ 1 w 2570"/>
                    <a:gd name="T9" fmla="*/ 0 h 2766"/>
                    <a:gd name="T10" fmla="*/ 0 w 2570"/>
                    <a:gd name="T11" fmla="*/ 1 h 2766"/>
                    <a:gd name="T12" fmla="*/ 1 w 2570"/>
                    <a:gd name="T13" fmla="*/ 0 h 2766"/>
                    <a:gd name="T14" fmla="*/ 1 w 2570"/>
                    <a:gd name="T15" fmla="*/ 1 h 2766"/>
                    <a:gd name="T16" fmla="*/ 1 w 2570"/>
                    <a:gd name="T17" fmla="*/ 1 h 2766"/>
                    <a:gd name="T18" fmla="*/ 0 w 2570"/>
                    <a:gd name="T19" fmla="*/ 1 h 2766"/>
                    <a:gd name="T20" fmla="*/ 1 w 2570"/>
                    <a:gd name="T21" fmla="*/ 0 h 2766"/>
                    <a:gd name="T22" fmla="*/ 0 w 2570"/>
                    <a:gd name="T23" fmla="*/ 1 h 2766"/>
                    <a:gd name="T24" fmla="*/ 1 w 2570"/>
                    <a:gd name="T25" fmla="*/ 0 h 2766"/>
                    <a:gd name="T26" fmla="*/ 0 w 2570"/>
                    <a:gd name="T27" fmla="*/ 1 h 2766"/>
                    <a:gd name="T28" fmla="*/ 1 w 2570"/>
                    <a:gd name="T29" fmla="*/ 0 h 2766"/>
                    <a:gd name="T30" fmla="*/ 1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30" name="Rectangle 97">
                  <a:extLst>
                    <a:ext uri="{FF2B5EF4-FFF2-40B4-BE49-F238E27FC236}">
                      <a16:creationId xmlns:a16="http://schemas.microsoft.com/office/drawing/2014/main" id="{E2A9CB80-097A-4F27-A195-C9133734625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/>
                </a:p>
              </p:txBody>
            </p:sp>
          </p:grpSp>
          <p:sp>
            <p:nvSpPr>
              <p:cNvPr id="22" name="Rectangle 98">
                <a:extLst>
                  <a:ext uri="{FF2B5EF4-FFF2-40B4-BE49-F238E27FC236}">
                    <a16:creationId xmlns:a16="http://schemas.microsoft.com/office/drawing/2014/main" id="{8221D011-A4A0-4079-8066-B515E8A86D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480" y="2509"/>
                <a:ext cx="4786" cy="19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</p:grpSp>
        <p:grpSp>
          <p:nvGrpSpPr>
            <p:cNvPr id="6" name="Group 99">
              <a:extLst>
                <a:ext uri="{FF2B5EF4-FFF2-40B4-BE49-F238E27FC236}">
                  <a16:creationId xmlns:a16="http://schemas.microsoft.com/office/drawing/2014/main" id="{FFF159A6-A66E-4111-A214-CC76445A0A0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2" y="2592"/>
              <a:ext cx="240" cy="1152"/>
              <a:chOff x="192" y="2592"/>
              <a:chExt cx="384" cy="1728"/>
            </a:xfrm>
          </p:grpSpPr>
          <p:sp>
            <p:nvSpPr>
              <p:cNvPr id="11" name="AutoShape 100">
                <a:extLst>
                  <a:ext uri="{FF2B5EF4-FFF2-40B4-BE49-F238E27FC236}">
                    <a16:creationId xmlns:a16="http://schemas.microsoft.com/office/drawing/2014/main" id="{C5732EA0-ED70-403E-97BB-D575CE9BF61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2" name="AutoShape 101">
                <a:extLst>
                  <a:ext uri="{FF2B5EF4-FFF2-40B4-BE49-F238E27FC236}">
                    <a16:creationId xmlns:a16="http://schemas.microsoft.com/office/drawing/2014/main" id="{93B8902A-64DB-4D8B-89F0-B4CA58E8B11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3" name="AutoShape 102">
                <a:extLst>
                  <a:ext uri="{FF2B5EF4-FFF2-40B4-BE49-F238E27FC236}">
                    <a16:creationId xmlns:a16="http://schemas.microsoft.com/office/drawing/2014/main" id="{828D3FCA-A6F6-403C-93CF-0579AD51EA2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</p:grpSp>
        <p:grpSp>
          <p:nvGrpSpPr>
            <p:cNvPr id="7" name="Group 103">
              <a:extLst>
                <a:ext uri="{FF2B5EF4-FFF2-40B4-BE49-F238E27FC236}">
                  <a16:creationId xmlns:a16="http://schemas.microsoft.com/office/drawing/2014/main" id="{DD09C204-3AFC-45EE-B544-398E05A0A01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328" y="2592"/>
              <a:ext cx="240" cy="1152"/>
              <a:chOff x="192" y="2592"/>
              <a:chExt cx="384" cy="1728"/>
            </a:xfrm>
          </p:grpSpPr>
          <p:sp>
            <p:nvSpPr>
              <p:cNvPr id="8" name="AutoShape 104">
                <a:extLst>
                  <a:ext uri="{FF2B5EF4-FFF2-40B4-BE49-F238E27FC236}">
                    <a16:creationId xmlns:a16="http://schemas.microsoft.com/office/drawing/2014/main" id="{0EE4D156-EEFA-425D-A299-24001670C2D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9" name="AutoShape 105">
                <a:extLst>
                  <a:ext uri="{FF2B5EF4-FFF2-40B4-BE49-F238E27FC236}">
                    <a16:creationId xmlns:a16="http://schemas.microsoft.com/office/drawing/2014/main" id="{2F4356FE-59B0-4DD9-AB3E-C5643922D2D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0" name="AutoShape 106">
                <a:extLst>
                  <a:ext uri="{FF2B5EF4-FFF2-40B4-BE49-F238E27FC236}">
                    <a16:creationId xmlns:a16="http://schemas.microsoft.com/office/drawing/2014/main" id="{2ED267DC-469A-485B-B1E7-94BB22FFF3A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</p:grpSp>
      </p:grpSp>
      <p:sp>
        <p:nvSpPr>
          <p:cNvPr id="4203" name="Rectangle 107">
            <a:extLst>
              <a:ext uri="{FF2B5EF4-FFF2-40B4-BE49-F238E27FC236}">
                <a16:creationId xmlns:a16="http://schemas.microsoft.com/office/drawing/2014/main" id="{908DC0D8-D081-4103-A5FF-CF034C3286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204" name="Rectangle 108">
            <a:extLst>
              <a:ext uri="{FF2B5EF4-FFF2-40B4-BE49-F238E27FC236}">
                <a16:creationId xmlns:a16="http://schemas.microsoft.com/office/drawing/2014/main" id="{4905A52E-0674-4FBE-BA68-A4C8ECC488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9" name="Rectangle 109">
            <a:extLst>
              <a:ext uri="{FF2B5EF4-FFF2-40B4-BE49-F238E27FC236}">
                <a16:creationId xmlns:a16="http://schemas.microsoft.com/office/drawing/2014/main" id="{6DF068BA-7BB0-4B9C-A2A8-DAA7713C2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0" name="Rectangle 110">
            <a:extLst>
              <a:ext uri="{FF2B5EF4-FFF2-40B4-BE49-F238E27FC236}">
                <a16:creationId xmlns:a16="http://schemas.microsoft.com/office/drawing/2014/main" id="{0201D08B-2129-46CE-A153-36ED6DF76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" name="Rectangle 111">
            <a:extLst>
              <a:ext uri="{FF2B5EF4-FFF2-40B4-BE49-F238E27FC236}">
                <a16:creationId xmlns:a16="http://schemas.microsoft.com/office/drawing/2014/main" id="{32ECA3A8-5EBD-4C87-A11C-A6C1592FC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88C83C0-6E5A-449B-92C5-377AE38E1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781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4CC7-81E1-4480-8F2B-865AE245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0D2C5-02C2-4AD7-A56E-04D2F0BFA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23">
            <a:extLst>
              <a:ext uri="{FF2B5EF4-FFF2-40B4-BE49-F238E27FC236}">
                <a16:creationId xmlns:a16="http://schemas.microsoft.com/office/drawing/2014/main" id="{CDE58E4D-9DAD-4EA6-B5A4-EFD8E1F8F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24">
            <a:extLst>
              <a:ext uri="{FF2B5EF4-FFF2-40B4-BE49-F238E27FC236}">
                <a16:creationId xmlns:a16="http://schemas.microsoft.com/office/drawing/2014/main" id="{01FE651B-63E9-4E61-B67E-0E1F17C9C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5">
            <a:extLst>
              <a:ext uri="{FF2B5EF4-FFF2-40B4-BE49-F238E27FC236}">
                <a16:creationId xmlns:a16="http://schemas.microsoft.com/office/drawing/2014/main" id="{0D2A823C-ADE6-41CD-9118-2B6BF331D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A513F-6A38-4E8D-8130-DF98DF8C5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12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F45D-A442-4F95-AFDF-0611C560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06624-6502-4293-B23B-015C7C6BF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23">
            <a:extLst>
              <a:ext uri="{FF2B5EF4-FFF2-40B4-BE49-F238E27FC236}">
                <a16:creationId xmlns:a16="http://schemas.microsoft.com/office/drawing/2014/main" id="{7443F82D-3587-4C0A-AE1B-5971A6F00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24">
            <a:extLst>
              <a:ext uri="{FF2B5EF4-FFF2-40B4-BE49-F238E27FC236}">
                <a16:creationId xmlns:a16="http://schemas.microsoft.com/office/drawing/2014/main" id="{0DB23AB6-5A2A-4C0C-BA38-C971A33F4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5">
            <a:extLst>
              <a:ext uri="{FF2B5EF4-FFF2-40B4-BE49-F238E27FC236}">
                <a16:creationId xmlns:a16="http://schemas.microsoft.com/office/drawing/2014/main" id="{C90D3CA4-9A95-492A-ABD0-AF297FA32A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1D7DA-4849-439C-A158-92E7EE523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39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7CA6-37ED-4A81-BF65-8A35F215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E6998-6DF8-4067-8204-2C1CAA65F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CE38-0589-4C46-9ABE-A2EDE3B63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23">
            <a:extLst>
              <a:ext uri="{FF2B5EF4-FFF2-40B4-BE49-F238E27FC236}">
                <a16:creationId xmlns:a16="http://schemas.microsoft.com/office/drawing/2014/main" id="{282DD775-E5AE-4538-BC84-46472DF99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4">
            <a:extLst>
              <a:ext uri="{FF2B5EF4-FFF2-40B4-BE49-F238E27FC236}">
                <a16:creationId xmlns:a16="http://schemas.microsoft.com/office/drawing/2014/main" id="{EF52CA8E-A34F-4A55-AA3E-3D86AF8E6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25">
            <a:extLst>
              <a:ext uri="{FF2B5EF4-FFF2-40B4-BE49-F238E27FC236}">
                <a16:creationId xmlns:a16="http://schemas.microsoft.com/office/drawing/2014/main" id="{3482DB44-77D3-4D65-AA7F-C879AD7CF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5521F-A718-421C-BDDC-0A18C0919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72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1164-2759-40CF-A523-E4D75D9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D1BEC-A7AA-4BBD-B363-F5AFB7E8E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61B2E-AA75-447D-91CF-9E196731F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73FC4-6F3C-4E24-8B8B-EEAC571A3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C1F77-327D-4BF9-B9CF-3BE5B0994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23">
            <a:extLst>
              <a:ext uri="{FF2B5EF4-FFF2-40B4-BE49-F238E27FC236}">
                <a16:creationId xmlns:a16="http://schemas.microsoft.com/office/drawing/2014/main" id="{67C1DB6B-8411-4AF5-B75E-F069ACA85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24">
            <a:extLst>
              <a:ext uri="{FF2B5EF4-FFF2-40B4-BE49-F238E27FC236}">
                <a16:creationId xmlns:a16="http://schemas.microsoft.com/office/drawing/2014/main" id="{892C66AD-1AE9-49E2-8D6E-0D538051B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25">
            <a:extLst>
              <a:ext uri="{FF2B5EF4-FFF2-40B4-BE49-F238E27FC236}">
                <a16:creationId xmlns:a16="http://schemas.microsoft.com/office/drawing/2014/main" id="{2DDB38FB-36C1-4AB0-AAB2-7184B67AB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33CCA-4DC4-4765-BE8D-AA22FC16FC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535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4D6E-DE76-4A17-82AF-731B1FA4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23">
            <a:extLst>
              <a:ext uri="{FF2B5EF4-FFF2-40B4-BE49-F238E27FC236}">
                <a16:creationId xmlns:a16="http://schemas.microsoft.com/office/drawing/2014/main" id="{60A5ECE7-05D7-4B78-8211-9F7D1B1AF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24">
            <a:extLst>
              <a:ext uri="{FF2B5EF4-FFF2-40B4-BE49-F238E27FC236}">
                <a16:creationId xmlns:a16="http://schemas.microsoft.com/office/drawing/2014/main" id="{1EA51C92-26A1-4D54-BB6E-3CB5DCFBB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25">
            <a:extLst>
              <a:ext uri="{FF2B5EF4-FFF2-40B4-BE49-F238E27FC236}">
                <a16:creationId xmlns:a16="http://schemas.microsoft.com/office/drawing/2014/main" id="{F1B43F7B-2FA5-4361-BEDA-CB95BD0DF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5C28-0AC8-4833-BB22-137951013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772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23">
            <a:extLst>
              <a:ext uri="{FF2B5EF4-FFF2-40B4-BE49-F238E27FC236}">
                <a16:creationId xmlns:a16="http://schemas.microsoft.com/office/drawing/2014/main" id="{B3774E71-4929-4B9A-B2F8-74FA096B1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24">
            <a:extLst>
              <a:ext uri="{FF2B5EF4-FFF2-40B4-BE49-F238E27FC236}">
                <a16:creationId xmlns:a16="http://schemas.microsoft.com/office/drawing/2014/main" id="{C9E26E9D-9BC9-487A-B864-6DD04FB20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25">
            <a:extLst>
              <a:ext uri="{FF2B5EF4-FFF2-40B4-BE49-F238E27FC236}">
                <a16:creationId xmlns:a16="http://schemas.microsoft.com/office/drawing/2014/main" id="{5EA778D7-2D00-4332-833B-670359F58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68FA-1E4B-4342-A08D-10AC484CA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30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492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1089-7A0F-4FBD-9396-8ADDBB0E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7847A-07E1-49C7-9AB0-6439B916C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B2067-F0B8-4D56-9077-BAF744FBC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23">
            <a:extLst>
              <a:ext uri="{FF2B5EF4-FFF2-40B4-BE49-F238E27FC236}">
                <a16:creationId xmlns:a16="http://schemas.microsoft.com/office/drawing/2014/main" id="{16140B83-12B1-44EC-9B17-3BA74F64F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4">
            <a:extLst>
              <a:ext uri="{FF2B5EF4-FFF2-40B4-BE49-F238E27FC236}">
                <a16:creationId xmlns:a16="http://schemas.microsoft.com/office/drawing/2014/main" id="{A426254C-30C4-40E8-A0D4-D4678F2C4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25">
            <a:extLst>
              <a:ext uri="{FF2B5EF4-FFF2-40B4-BE49-F238E27FC236}">
                <a16:creationId xmlns:a16="http://schemas.microsoft.com/office/drawing/2014/main" id="{F7D1A547-7453-4756-BB85-1EB5CD580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6513-B371-4D17-8949-E38083170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942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CF55-FB79-4ABC-A273-F8AEC66A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2FC82-2BD5-44C6-97A2-F421C851C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D7AFC-9D99-429F-87FE-D9E051EAD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23">
            <a:extLst>
              <a:ext uri="{FF2B5EF4-FFF2-40B4-BE49-F238E27FC236}">
                <a16:creationId xmlns:a16="http://schemas.microsoft.com/office/drawing/2014/main" id="{896230C5-ECFB-4562-A520-C246065EB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4">
            <a:extLst>
              <a:ext uri="{FF2B5EF4-FFF2-40B4-BE49-F238E27FC236}">
                <a16:creationId xmlns:a16="http://schemas.microsoft.com/office/drawing/2014/main" id="{202A963C-B1C7-4F8E-B7F7-74CEC9A17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25">
            <a:extLst>
              <a:ext uri="{FF2B5EF4-FFF2-40B4-BE49-F238E27FC236}">
                <a16:creationId xmlns:a16="http://schemas.microsoft.com/office/drawing/2014/main" id="{E5DB6F07-94C4-4180-BF67-2ADAF0E67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F9838-9FC6-4F33-9B13-733D168DD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745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41D4-2468-4E78-88CF-AB759A69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2C947-4F47-4E4B-BDC6-9DE1CAFD7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23">
            <a:extLst>
              <a:ext uri="{FF2B5EF4-FFF2-40B4-BE49-F238E27FC236}">
                <a16:creationId xmlns:a16="http://schemas.microsoft.com/office/drawing/2014/main" id="{950A74B2-CFC8-4011-B1E1-9588588A3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24">
            <a:extLst>
              <a:ext uri="{FF2B5EF4-FFF2-40B4-BE49-F238E27FC236}">
                <a16:creationId xmlns:a16="http://schemas.microsoft.com/office/drawing/2014/main" id="{E995199D-EB62-4717-BB2F-8E73CAFF5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5">
            <a:extLst>
              <a:ext uri="{FF2B5EF4-FFF2-40B4-BE49-F238E27FC236}">
                <a16:creationId xmlns:a16="http://schemas.microsoft.com/office/drawing/2014/main" id="{854B8647-41BF-4C3E-AE87-704F3470B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81C8-9A73-4098-9298-37E990FDC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199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F5A276-1486-4ECB-AA16-6ED523B12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8382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4AD5E-4BCD-49EA-9D12-2C876AAE4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23">
            <a:extLst>
              <a:ext uri="{FF2B5EF4-FFF2-40B4-BE49-F238E27FC236}">
                <a16:creationId xmlns:a16="http://schemas.microsoft.com/office/drawing/2014/main" id="{213817F9-CEE7-40CB-9A34-B7A998B67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24">
            <a:extLst>
              <a:ext uri="{FF2B5EF4-FFF2-40B4-BE49-F238E27FC236}">
                <a16:creationId xmlns:a16="http://schemas.microsoft.com/office/drawing/2014/main" id="{4E6F1E1E-5A83-453A-AFEF-B513553DF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5">
            <a:extLst>
              <a:ext uri="{FF2B5EF4-FFF2-40B4-BE49-F238E27FC236}">
                <a16:creationId xmlns:a16="http://schemas.microsoft.com/office/drawing/2014/main" id="{4FE5DA7E-A6DB-44E9-900E-9F7CF8332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19351-6011-4A0B-8A19-B50F0794C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235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2B1A-72C7-45A5-9DC0-FB214450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38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2F29F-0D95-4F8A-B3EF-FB682C4DED9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A01A1DF2-4668-4B58-9653-7F4956B0F17B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97600" y="21336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23">
            <a:extLst>
              <a:ext uri="{FF2B5EF4-FFF2-40B4-BE49-F238E27FC236}">
                <a16:creationId xmlns:a16="http://schemas.microsoft.com/office/drawing/2014/main" id="{BE1C8DF4-6681-4A7B-AAEA-43B38DC06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4">
            <a:extLst>
              <a:ext uri="{FF2B5EF4-FFF2-40B4-BE49-F238E27FC236}">
                <a16:creationId xmlns:a16="http://schemas.microsoft.com/office/drawing/2014/main" id="{483B6CD3-858C-480B-B921-4F00F80CD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25">
            <a:extLst>
              <a:ext uri="{FF2B5EF4-FFF2-40B4-BE49-F238E27FC236}">
                <a16:creationId xmlns:a16="http://schemas.microsoft.com/office/drawing/2014/main" id="{DA09D4CF-A33D-49ED-B361-C9932F5E6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FD13B-8E47-491E-B060-E48737A04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091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794B-5528-4D1E-8643-B0A03CBA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38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692B5AC9-22FC-44DB-A0F1-B3804961ECFC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914400" y="21336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8634B-C2A7-4079-B8C0-3EA7160ED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23">
            <a:extLst>
              <a:ext uri="{FF2B5EF4-FFF2-40B4-BE49-F238E27FC236}">
                <a16:creationId xmlns:a16="http://schemas.microsoft.com/office/drawing/2014/main" id="{46D38B7C-3021-4695-811E-C49BD6768D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4">
            <a:extLst>
              <a:ext uri="{FF2B5EF4-FFF2-40B4-BE49-F238E27FC236}">
                <a16:creationId xmlns:a16="http://schemas.microsoft.com/office/drawing/2014/main" id="{84B4247F-4682-409A-A851-3699EE523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25">
            <a:extLst>
              <a:ext uri="{FF2B5EF4-FFF2-40B4-BE49-F238E27FC236}">
                <a16:creationId xmlns:a16="http://schemas.microsoft.com/office/drawing/2014/main" id="{887BE705-AD5C-47DE-90FA-8CA355B20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35D1-97EB-4CED-94C4-852F72127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275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1F1A788-8972-44ED-AE5B-AD24AEB9C90C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D794C8A-0272-42DB-BB0B-6232DEFBDEC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4"/>
              <a:chOff x="-3" y="1562"/>
              <a:chExt cx="5763" cy="644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5343847-246E-4B3A-A81D-09EEA38D36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B5A6FDB-E518-465D-93A8-2572631EF4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BC378CDD-3670-49A7-B6B8-5383D39896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0718 h 317"/>
                  <a:gd name="T4" fmla="*/ 624 w 624"/>
                  <a:gd name="T5" fmla="*/ 1107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95A5252-8FDE-405F-B4A9-31E888190B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76EE718-3901-46E3-928D-99FEC3AE81F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6 h 317"/>
                  <a:gd name="T4" fmla="*/ 624 w 624"/>
                  <a:gd name="T5" fmla="*/ 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8489AF5-168B-4D16-9540-B3EDE4B08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9951 h 272"/>
                  <a:gd name="T4" fmla="*/ 240 w 624"/>
                  <a:gd name="T5" fmla="*/ 97069 h 272"/>
                  <a:gd name="T6" fmla="*/ 624 w 624"/>
                  <a:gd name="T7" fmla="*/ 10995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F4A7C87-0A69-4C5A-8F38-C024AE7C17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35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7 h 362"/>
                  <a:gd name="T4" fmla="*/ 248 w 632"/>
                  <a:gd name="T5" fmla="*/ 17 h 362"/>
                  <a:gd name="T6" fmla="*/ 632 w 632"/>
                  <a:gd name="T7" fmla="*/ 17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F6932B24-9A51-47F4-B681-B0FDBDAAD9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3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358A9E9B-86E9-4D0C-AFA2-8B7C622846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0718 h 317"/>
                  <a:gd name="T4" fmla="*/ 624 w 624"/>
                  <a:gd name="T5" fmla="*/ 1107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9562BC39-0E01-4BB5-97F2-FC89473C332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6B20010-E004-457D-8D9F-C5FA34D856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6 h 317"/>
                  <a:gd name="T4" fmla="*/ 624 w 624"/>
                  <a:gd name="T5" fmla="*/ 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A347690-A71D-4C98-8C3C-34B991610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3744 h 272"/>
                  <a:gd name="T4" fmla="*/ 240 w 624"/>
                  <a:gd name="T5" fmla="*/ 91718 h 272"/>
                  <a:gd name="T6" fmla="*/ 624 w 624"/>
                  <a:gd name="T7" fmla="*/ 10374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D73A68D-9DD3-426E-ADFA-F012074056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F30EB66-6F3F-44D6-99B8-00EACE2D1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CFAB792-EA67-4573-85DB-84B58710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0718 h 317"/>
                  <a:gd name="T4" fmla="*/ 624 w 624"/>
                  <a:gd name="T5" fmla="*/ 1107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830995A-40FE-47BD-A2F9-ADAD2103C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5" y="175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AC1AF029-C6CE-436C-9CF6-AD8CDED7FBA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2C323CBC-39CE-4DC2-923C-2F7AD13D0C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3744 h 272"/>
                  <a:gd name="T4" fmla="*/ 240 w 624"/>
                  <a:gd name="T5" fmla="*/ 91718 h 272"/>
                  <a:gd name="T6" fmla="*/ 624 w 624"/>
                  <a:gd name="T7" fmla="*/ 10374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28CB943-BE92-4267-9C0A-B372F79B4D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917853E-3E50-4EEA-9084-1E59175A47D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 h 385"/>
                <a:gd name="T2" fmla="*/ 5762 w 5762"/>
                <a:gd name="T3" fmla="*/ 78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8145C910-7F12-49BF-9060-9D3EB361B1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508002" y="762000"/>
            <a:ext cx="11419417" cy="1722438"/>
          </a:xfrm>
        </p:spPr>
        <p:txBody>
          <a:bodyPr/>
          <a:lstStyle>
            <a:lvl1pPr>
              <a:defRPr sz="45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3" y="3886200"/>
            <a:ext cx="9721849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405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692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770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219200"/>
            <a:ext cx="5384800" cy="5638800"/>
          </a:xfrm>
        </p:spPr>
        <p:txBody>
          <a:bodyPr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500">
                <a:latin typeface="Calibri" pitchFamily="34" charset="0"/>
                <a:cs typeface="Calibri" pitchFamily="34" charset="0"/>
              </a:defRPr>
            </a:lvl3pPr>
            <a:lvl4pPr>
              <a:defRPr sz="1350">
                <a:latin typeface="Calibri" pitchFamily="34" charset="0"/>
                <a:cs typeface="Calibri" pitchFamily="34" charset="0"/>
              </a:defRPr>
            </a:lvl4pPr>
            <a:lvl5pPr>
              <a:defRPr sz="1350">
                <a:latin typeface="Calibri" pitchFamily="34" charset="0"/>
                <a:cs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219200"/>
            <a:ext cx="5384800" cy="5638800"/>
          </a:xfrm>
        </p:spPr>
        <p:txBody>
          <a:bodyPr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500">
                <a:latin typeface="Calibri" pitchFamily="34" charset="0"/>
                <a:cs typeface="Calibri" pitchFamily="34" charset="0"/>
              </a:defRPr>
            </a:lvl3pPr>
            <a:lvl4pPr>
              <a:defRPr sz="1350">
                <a:latin typeface="Calibri" pitchFamily="34" charset="0"/>
                <a:cs typeface="Calibri" pitchFamily="34" charset="0"/>
              </a:defRPr>
            </a:lvl4pPr>
            <a:lvl5pPr>
              <a:defRPr sz="1350">
                <a:latin typeface="Calibri" pitchFamily="34" charset="0"/>
                <a:cs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446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latin typeface="Calibri" pitchFamily="34" charset="0"/>
                <a:cs typeface="Calibri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35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latin typeface="Calibri" pitchFamily="34" charset="0"/>
                <a:cs typeface="Calibri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099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219200"/>
            <a:ext cx="53848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219200"/>
            <a:ext cx="53848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148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234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100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A4DE-D982-4BAC-A491-00C396AE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AEF6-8AA1-4D4E-8256-E30F8845E78B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206B-E9B5-4C1A-BD26-03A35669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EF09-2592-471A-A0B3-B15E33BF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01BA-1F71-4885-A55B-55D626FBB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67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ABF58-F61E-48EE-A007-3AA335AC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5046-2F67-451F-869A-7F97909E6F98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27160-2CB2-49E7-B3CE-203DB968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5B962-3D63-432D-8811-65D051EB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F2EE-D53F-464D-9D54-40AC1812E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865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C17CF-9D1D-44CE-9BFE-B278E59C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7674-A436-4D8E-9876-D372A4F753DC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81325-40B4-45FA-87CE-11DEE436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17A3C-58E1-4675-8B9B-7F300221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ACF3-B31F-43A7-B853-A422F098C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498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D7B173-9C70-4737-8650-D3173AF1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661E-BA49-40D8-A80B-5BDE6C41920A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D86E9F-4952-47ED-873A-06C795C9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137662-CF51-4912-83E5-186A9B3C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3A0D-1B11-4DA0-9BDC-1A1882616D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5447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A26B98-9A39-430E-8000-B69A2617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0195-80A7-4BE5-B400-382AABED4A1C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FE9855-AAD7-4810-B564-8C969F2E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B1094E-C5DC-4E13-B723-A09FE619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C265-9918-401D-9D09-BDD861F7F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248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0350010-8128-49EA-8ACF-4BEED87C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42DB-D051-4975-A2D9-24C368D11ABF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C407BF-1CF1-4B5F-896B-D9C5016C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A70970-A5B2-475A-BD24-0515C331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052C-A1B7-463D-8A17-2C531AC89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805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A4976B-0CE3-48B1-8DA0-55D1DF0A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23A3-D216-499B-BCA1-CC07EE3C6542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1FF012-60D3-4EE0-9426-B7511906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454F55-0724-470C-8D29-8326BB81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2C86-7350-4B86-9C41-8A3F945A4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16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A0D878-7884-4BE8-990B-FED1C3C0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C0B4-769C-4D1C-B247-535CBE7F5593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ABABEE-0316-4BA5-9C67-33FF774D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F442B9-232E-460B-8237-2CC6FE15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D2BD-CE8D-426D-A722-30815A406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27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830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74B8AF-6203-416B-9EED-3515320A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1E34-A954-4EAE-92A1-DBC22A4F1BC5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EE12F9-6910-4457-B478-61DE9755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9D4FFB-3024-4BA4-AD02-9D0D014F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BA6F-2EDF-4F45-85CC-5C95A547A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42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B38D3-109D-4485-B5E4-0F5EB2D8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F8BD-5BC6-4327-A5B0-D8806C3D8366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4319F-505D-4648-BDB5-9939796E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13FDD-6EDB-4E2F-B28B-A1C03051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8F29-20EF-49AE-BDD4-BD2456994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49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C2688-AD3F-48B0-876A-9BE52E03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AE63-40AE-468C-BA78-2806EF0A6D99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BB04C-1F42-43CE-97D9-75BE29C1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81771-0BB3-4F3E-9D3F-67DB398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5247-82EE-4C21-805E-A667C861D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00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409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43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5BB39A1-1864-4A27-8BAC-BDE1B75E86C6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B268F79-2B19-45ED-AD56-AC486438387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4"/>
              <a:chOff x="-3" y="1562"/>
              <a:chExt cx="5763" cy="644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76A0A52-4998-4642-B67D-38316EF0BF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9 w 1000"/>
                  <a:gd name="T5" fmla="*/ 2147483646 h 720"/>
                  <a:gd name="T6" fmla="*/ 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860E0CD-8CBC-4A4D-8E4B-01F917C928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635 h 317"/>
                  <a:gd name="T4" fmla="*/ 624 w 624"/>
                  <a:gd name="T5" fmla="*/ 463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FBAD082-BBF5-4A1B-A9A1-3AFC81666B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58 h 317"/>
                  <a:gd name="T4" fmla="*/ 624 w 624"/>
                  <a:gd name="T5" fmla="*/ 47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0B8EB98-ED3E-44FA-9B99-09FFD3E2B09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8 h 370"/>
                  <a:gd name="T4" fmla="*/ 624 w 624"/>
                  <a:gd name="T5" fmla="*/ 8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163F180-4DB2-4286-B22D-E4864F77F3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27 h 317"/>
                  <a:gd name="T4" fmla="*/ 624 w 624"/>
                  <a:gd name="T5" fmla="*/ 12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44ADE33-E286-4325-9B83-57B7658B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39 h 272"/>
                  <a:gd name="T4" fmla="*/ 240 w 624"/>
                  <a:gd name="T5" fmla="*/ 4184 h 272"/>
                  <a:gd name="T6" fmla="*/ 624 w 624"/>
                  <a:gd name="T7" fmla="*/ 473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E202B94-993D-4925-9818-93225C41A6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33"/>
                <a:ext cx="632" cy="315"/>
              </a:xfrm>
              <a:custGeom>
                <a:avLst/>
                <a:gdLst>
                  <a:gd name="T0" fmla="*/ 8 w 632"/>
                  <a:gd name="T1" fmla="*/ 11 h 362"/>
                  <a:gd name="T2" fmla="*/ 8 w 632"/>
                  <a:gd name="T3" fmla="*/ 78 h 362"/>
                  <a:gd name="T4" fmla="*/ 248 w 632"/>
                  <a:gd name="T5" fmla="*/ 78 h 362"/>
                  <a:gd name="T6" fmla="*/ 632 w 632"/>
                  <a:gd name="T7" fmla="*/ 78 h 362"/>
                  <a:gd name="T8" fmla="*/ 632 w 632"/>
                  <a:gd name="T9" fmla="*/ 11 h 362"/>
                  <a:gd name="T10" fmla="*/ 104 w 632"/>
                  <a:gd name="T11" fmla="*/ 11 h 362"/>
                  <a:gd name="T12" fmla="*/ 8 w 632"/>
                  <a:gd name="T13" fmla="*/ 11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998E2AA3-B9E4-4212-9F4D-083599289D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5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635 h 317"/>
                  <a:gd name="T4" fmla="*/ 624 w 624"/>
                  <a:gd name="T5" fmla="*/ 463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63CEA57-D52B-40C3-8A87-0FBF31AA86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58 h 317"/>
                  <a:gd name="T4" fmla="*/ 624 w 624"/>
                  <a:gd name="T5" fmla="*/ 47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6B964BA-699B-4A02-A73F-C0693907BCD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8 h 370"/>
                  <a:gd name="T4" fmla="*/ 624 w 624"/>
                  <a:gd name="T5" fmla="*/ 8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A46DFC-287A-41F7-97CB-DD0BFEA6A5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27 h 317"/>
                  <a:gd name="T4" fmla="*/ 624 w 624"/>
                  <a:gd name="T5" fmla="*/ 12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9359116F-971C-41DE-A744-553B96168C5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609 h 272"/>
                  <a:gd name="T4" fmla="*/ 240 w 624"/>
                  <a:gd name="T5" fmla="*/ 4075 h 272"/>
                  <a:gd name="T6" fmla="*/ 624 w 624"/>
                  <a:gd name="T7" fmla="*/ 460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5D6496A-B0C6-4051-B3AE-1DEFD12241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1 h 362"/>
                  <a:gd name="T2" fmla="*/ 8 w 632"/>
                  <a:gd name="T3" fmla="*/ 81 h 362"/>
                  <a:gd name="T4" fmla="*/ 248 w 632"/>
                  <a:gd name="T5" fmla="*/ 81 h 362"/>
                  <a:gd name="T6" fmla="*/ 632 w 632"/>
                  <a:gd name="T7" fmla="*/ 81 h 362"/>
                  <a:gd name="T8" fmla="*/ 632 w 632"/>
                  <a:gd name="T9" fmla="*/ 11 h 362"/>
                  <a:gd name="T10" fmla="*/ 104 w 632"/>
                  <a:gd name="T11" fmla="*/ 11 h 362"/>
                  <a:gd name="T12" fmla="*/ 8 w 632"/>
                  <a:gd name="T13" fmla="*/ 11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DC59E335-D7B0-41F1-B7F8-5D9C01E3BD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1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635 h 317"/>
                  <a:gd name="T4" fmla="*/ 624 w 624"/>
                  <a:gd name="T5" fmla="*/ 463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0560FA0-5119-456B-88E7-9F0405EACE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58 h 317"/>
                  <a:gd name="T4" fmla="*/ 624 w 624"/>
                  <a:gd name="T5" fmla="*/ 475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39D568D-8E81-4DEB-8093-227FC7A9372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8 h 370"/>
                  <a:gd name="T4" fmla="*/ 624 w 624"/>
                  <a:gd name="T5" fmla="*/ 8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BA3CD4BE-CEA6-4CA2-8E4F-42526EB03C1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1F6607A-E590-4978-A855-6685A39927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7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609 h 272"/>
                  <a:gd name="T4" fmla="*/ 240 w 624"/>
                  <a:gd name="T5" fmla="*/ 4075 h 272"/>
                  <a:gd name="T6" fmla="*/ 624 w 624"/>
                  <a:gd name="T7" fmla="*/ 460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272054EF-7662-4E00-AC6D-46A1C49557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1 h 362"/>
                  <a:gd name="T2" fmla="*/ 8 w 632"/>
                  <a:gd name="T3" fmla="*/ 81 h 362"/>
                  <a:gd name="T4" fmla="*/ 248 w 632"/>
                  <a:gd name="T5" fmla="*/ 81 h 362"/>
                  <a:gd name="T6" fmla="*/ 632 w 632"/>
                  <a:gd name="T7" fmla="*/ 81 h 362"/>
                  <a:gd name="T8" fmla="*/ 632 w 632"/>
                  <a:gd name="T9" fmla="*/ 11 h 362"/>
                  <a:gd name="T10" fmla="*/ 104 w 632"/>
                  <a:gd name="T11" fmla="*/ 11 h 362"/>
                  <a:gd name="T12" fmla="*/ 8 w 632"/>
                  <a:gd name="T13" fmla="*/ 11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FD8835D-9CE0-4F1D-AF64-D2585D27E7B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387 h 385"/>
                <a:gd name="T2" fmla="*/ 5762 w 5762"/>
                <a:gd name="T3" fmla="*/ 369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38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4078A11F-6894-423B-B946-F151BCB491A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508001" y="762000"/>
            <a:ext cx="11419417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2" y="3886200"/>
            <a:ext cx="9721849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73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219200"/>
            <a:ext cx="53848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219200"/>
            <a:ext cx="53848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368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AABB162-5B87-4E3B-A198-F3AFA033116B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1029" name="Group 3">
              <a:extLst>
                <a:ext uri="{FF2B5EF4-FFF2-40B4-BE49-F238E27FC236}">
                  <a16:creationId xmlns:a16="http://schemas.microsoft.com/office/drawing/2014/main" id="{86C5FBA8-CF6E-4784-B84F-0820E787597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>
                <a:extLst>
                  <a:ext uri="{FF2B5EF4-FFF2-40B4-BE49-F238E27FC236}">
                    <a16:creationId xmlns:a16="http://schemas.microsoft.com/office/drawing/2014/main" id="{77689919-119C-406D-A354-0D457B4916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3" name="Freeform 5">
                <a:extLst>
                  <a:ext uri="{FF2B5EF4-FFF2-40B4-BE49-F238E27FC236}">
                    <a16:creationId xmlns:a16="http://schemas.microsoft.com/office/drawing/2014/main" id="{D45875AB-4B05-4561-9630-138F1570FF8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9556 h 317"/>
                  <a:gd name="T4" fmla="*/ 624 w 624"/>
                  <a:gd name="T5" fmla="*/ 1395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4" name="Freeform 6">
                <a:extLst>
                  <a:ext uri="{FF2B5EF4-FFF2-40B4-BE49-F238E27FC236}">
                    <a16:creationId xmlns:a16="http://schemas.microsoft.com/office/drawing/2014/main" id="{BBE2E3D9-46E5-41D6-BDA6-B19E083847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64" y="167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5084 h 317"/>
                  <a:gd name="T4" fmla="*/ 624 w 624"/>
                  <a:gd name="T5" fmla="*/ 15508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5" name="Freeform 7">
                <a:extLst>
                  <a:ext uri="{FF2B5EF4-FFF2-40B4-BE49-F238E27FC236}">
                    <a16:creationId xmlns:a16="http://schemas.microsoft.com/office/drawing/2014/main" id="{5A3727A6-CBD9-4B95-A84F-AF3236EE4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75" y="176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6" name="Freeform 8">
                <a:extLst>
                  <a:ext uri="{FF2B5EF4-FFF2-40B4-BE49-F238E27FC236}">
                    <a16:creationId xmlns:a16="http://schemas.microsoft.com/office/drawing/2014/main" id="{C476F892-91E4-47F9-B60E-B01298B6A8F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 h 317"/>
                  <a:gd name="T4" fmla="*/ 624 w 624"/>
                  <a:gd name="T5" fmla="*/ 4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7" name="Freeform 9">
                <a:extLst>
                  <a:ext uri="{FF2B5EF4-FFF2-40B4-BE49-F238E27FC236}">
                    <a16:creationId xmlns:a16="http://schemas.microsoft.com/office/drawing/2014/main" id="{B8C03111-B304-4037-99F1-82F4F14B1F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1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65429 h 272"/>
                  <a:gd name="T4" fmla="*/ 240 w 624"/>
                  <a:gd name="T5" fmla="*/ 145696 h 272"/>
                  <a:gd name="T6" fmla="*/ 624 w 624"/>
                  <a:gd name="T7" fmla="*/ 16542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8" name="Freeform 10">
                <a:extLst>
                  <a:ext uri="{FF2B5EF4-FFF2-40B4-BE49-F238E27FC236}">
                    <a16:creationId xmlns:a16="http://schemas.microsoft.com/office/drawing/2014/main" id="{D4D51619-571E-4887-821C-C244BF0902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4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6 h 362"/>
                  <a:gd name="T4" fmla="*/ 248 w 632"/>
                  <a:gd name="T5" fmla="*/ 16 h 362"/>
                  <a:gd name="T6" fmla="*/ 632 w 632"/>
                  <a:gd name="T7" fmla="*/ 16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9" name="Freeform 11">
                <a:extLst>
                  <a:ext uri="{FF2B5EF4-FFF2-40B4-BE49-F238E27FC236}">
                    <a16:creationId xmlns:a16="http://schemas.microsoft.com/office/drawing/2014/main" id="{69021830-2AAE-4B56-A9BA-3D05C1D88CD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7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2451 h 317"/>
                  <a:gd name="T4" fmla="*/ 624 w 624"/>
                  <a:gd name="T5" fmla="*/ 1324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0" name="Freeform 12">
                <a:extLst>
                  <a:ext uri="{FF2B5EF4-FFF2-40B4-BE49-F238E27FC236}">
                    <a16:creationId xmlns:a16="http://schemas.microsoft.com/office/drawing/2014/main" id="{78D5A59F-DB77-48ED-A9FC-C9E3313861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9556 h 317"/>
                  <a:gd name="T4" fmla="*/ 624 w 624"/>
                  <a:gd name="T5" fmla="*/ 1395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1" name="Freeform 13">
                <a:extLst>
                  <a:ext uri="{FF2B5EF4-FFF2-40B4-BE49-F238E27FC236}">
                    <a16:creationId xmlns:a16="http://schemas.microsoft.com/office/drawing/2014/main" id="{3EF834D5-C9B8-4110-B6CD-2D2407A0CEC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2" name="Freeform 14">
                <a:extLst>
                  <a:ext uri="{FF2B5EF4-FFF2-40B4-BE49-F238E27FC236}">
                    <a16:creationId xmlns:a16="http://schemas.microsoft.com/office/drawing/2014/main" id="{574C6E52-A714-45EA-BFAF-7F23496EE24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0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5 h 317"/>
                  <a:gd name="T4" fmla="*/ 624 w 624"/>
                  <a:gd name="T5" fmla="*/ 4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3" name="Freeform 15">
                <a:extLst>
                  <a:ext uri="{FF2B5EF4-FFF2-40B4-BE49-F238E27FC236}">
                    <a16:creationId xmlns:a16="http://schemas.microsoft.com/office/drawing/2014/main" id="{767C4BAE-C9E1-4955-B0F0-D119A258E6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29550 h 272"/>
                  <a:gd name="T4" fmla="*/ 240 w 624"/>
                  <a:gd name="T5" fmla="*/ 114321 h 272"/>
                  <a:gd name="T6" fmla="*/ 624 w 624"/>
                  <a:gd name="T7" fmla="*/ 12955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4" name="Freeform 16">
                <a:extLst>
                  <a:ext uri="{FF2B5EF4-FFF2-40B4-BE49-F238E27FC236}">
                    <a16:creationId xmlns:a16="http://schemas.microsoft.com/office/drawing/2014/main" id="{BA2C0866-60DC-4276-A2F4-F3BBF038C4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6 h 362"/>
                  <a:gd name="T4" fmla="*/ 248 w 632"/>
                  <a:gd name="T5" fmla="*/ 16 h 362"/>
                  <a:gd name="T6" fmla="*/ 632 w 632"/>
                  <a:gd name="T7" fmla="*/ 16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5" name="Freeform 17">
                <a:extLst>
                  <a:ext uri="{FF2B5EF4-FFF2-40B4-BE49-F238E27FC236}">
                    <a16:creationId xmlns:a16="http://schemas.microsoft.com/office/drawing/2014/main" id="{0882A82E-BEF7-441E-AB95-D71A7B08BA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5" y="165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2451 h 317"/>
                  <a:gd name="T4" fmla="*/ 624 w 624"/>
                  <a:gd name="T5" fmla="*/ 13245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6" name="Freeform 18">
                <a:extLst>
                  <a:ext uri="{FF2B5EF4-FFF2-40B4-BE49-F238E27FC236}">
                    <a16:creationId xmlns:a16="http://schemas.microsoft.com/office/drawing/2014/main" id="{3B823381-F952-4BFA-94DC-9B3F402CB6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01" y="165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55084 h 317"/>
                  <a:gd name="T4" fmla="*/ 624 w 624"/>
                  <a:gd name="T5" fmla="*/ 15508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7" name="Freeform 19">
                <a:extLst>
                  <a:ext uri="{FF2B5EF4-FFF2-40B4-BE49-F238E27FC236}">
                    <a16:creationId xmlns:a16="http://schemas.microsoft.com/office/drawing/2014/main" id="{2BFBB17F-6D3D-4953-90A9-D918483760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48" y="173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8" name="Freeform 20">
                <a:extLst>
                  <a:ext uri="{FF2B5EF4-FFF2-40B4-BE49-F238E27FC236}">
                    <a16:creationId xmlns:a16="http://schemas.microsoft.com/office/drawing/2014/main" id="{494D6C98-D6EA-41BC-8E62-BA00E2D2120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9" name="Freeform 21">
                <a:extLst>
                  <a:ext uri="{FF2B5EF4-FFF2-40B4-BE49-F238E27FC236}">
                    <a16:creationId xmlns:a16="http://schemas.microsoft.com/office/drawing/2014/main" id="{C57AE5EC-5236-4302-9BB4-BCAA8C2A5E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7" y="167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29550 h 272"/>
                  <a:gd name="T4" fmla="*/ 240 w 624"/>
                  <a:gd name="T5" fmla="*/ 114321 h 272"/>
                  <a:gd name="T6" fmla="*/ 624 w 624"/>
                  <a:gd name="T7" fmla="*/ 12955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50" name="Freeform 22">
                <a:extLst>
                  <a:ext uri="{FF2B5EF4-FFF2-40B4-BE49-F238E27FC236}">
                    <a16:creationId xmlns:a16="http://schemas.microsoft.com/office/drawing/2014/main" id="{F201789C-196E-4ED4-B941-0D765ED5F0C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72" y="170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6 h 362"/>
                  <a:gd name="T4" fmla="*/ 248 w 632"/>
                  <a:gd name="T5" fmla="*/ 16 h 362"/>
                  <a:gd name="T6" fmla="*/ 632 w 632"/>
                  <a:gd name="T7" fmla="*/ 16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1030" name="Freeform 23">
              <a:extLst>
                <a:ext uri="{FF2B5EF4-FFF2-40B4-BE49-F238E27FC236}">
                  <a16:creationId xmlns:a16="http://schemas.microsoft.com/office/drawing/2014/main" id="{98CFC68B-041F-4A4C-8EBA-B6A076A6AF2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4 h 385"/>
                <a:gd name="T2" fmla="*/ 10 w 5762"/>
                <a:gd name="T3" fmla="*/ 835 h 385"/>
                <a:gd name="T4" fmla="*/ 10 w 5762"/>
                <a:gd name="T5" fmla="*/ 4 h 385"/>
                <a:gd name="T6" fmla="*/ 0 w 5762"/>
                <a:gd name="T7" fmla="*/ 0 h 385"/>
                <a:gd name="T8" fmla="*/ 0 w 5762"/>
                <a:gd name="T9" fmla="*/ 87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31" name="Freeform 24">
              <a:extLst>
                <a:ext uri="{FF2B5EF4-FFF2-40B4-BE49-F238E27FC236}">
                  <a16:creationId xmlns:a16="http://schemas.microsoft.com/office/drawing/2014/main" id="{2795D584-011C-4FF9-AE4A-D039E35847B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0 w 5761"/>
                <a:gd name="T3" fmla="*/ 0 h 189"/>
                <a:gd name="T4" fmla="*/ 10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027" name="Rectangle 25">
            <a:extLst>
              <a:ext uri="{FF2B5EF4-FFF2-40B4-BE49-F238E27FC236}">
                <a16:creationId xmlns:a16="http://schemas.microsoft.com/office/drawing/2014/main" id="{DEB197E7-3045-4B49-BA35-5D1E5280E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>
            <a:extLst>
              <a:ext uri="{FF2B5EF4-FFF2-40B4-BE49-F238E27FC236}">
                <a16:creationId xmlns:a16="http://schemas.microsoft.com/office/drawing/2014/main" id="{0BBCF8BE-ABBA-4AAC-A7F9-DBD35FE0D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19200"/>
            <a:ext cx="1097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94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F9CFF863-957B-4BCF-9B1B-12F3A4EEC2CD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2053" name="Group 3">
              <a:extLst>
                <a:ext uri="{FF2B5EF4-FFF2-40B4-BE49-F238E27FC236}">
                  <a16:creationId xmlns:a16="http://schemas.microsoft.com/office/drawing/2014/main" id="{15B4E7E8-12D5-4353-8F7B-09061AD41C0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6" name="Freeform 4">
                <a:extLst>
                  <a:ext uri="{FF2B5EF4-FFF2-40B4-BE49-F238E27FC236}">
                    <a16:creationId xmlns:a16="http://schemas.microsoft.com/office/drawing/2014/main" id="{F3864244-6A69-4B05-88B5-1EF63D536C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9 w 1000"/>
                  <a:gd name="T5" fmla="*/ 2147483646 h 720"/>
                  <a:gd name="T6" fmla="*/ 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7" name="Freeform 5">
                <a:extLst>
                  <a:ext uri="{FF2B5EF4-FFF2-40B4-BE49-F238E27FC236}">
                    <a16:creationId xmlns:a16="http://schemas.microsoft.com/office/drawing/2014/main" id="{6C12B45F-213A-46E8-8EAB-2A06926D7D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635 h 317"/>
                  <a:gd name="T4" fmla="*/ 624 w 624"/>
                  <a:gd name="T5" fmla="*/ 463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8" name="Freeform 6">
                <a:extLst>
                  <a:ext uri="{FF2B5EF4-FFF2-40B4-BE49-F238E27FC236}">
                    <a16:creationId xmlns:a16="http://schemas.microsoft.com/office/drawing/2014/main" id="{F9D7E06C-08E4-42A8-8EC9-4725F9334F9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66" y="167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67 h 317"/>
                  <a:gd name="T4" fmla="*/ 624 w 624"/>
                  <a:gd name="T5" fmla="*/ 486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9" name="Freeform 7">
                <a:extLst>
                  <a:ext uri="{FF2B5EF4-FFF2-40B4-BE49-F238E27FC236}">
                    <a16:creationId xmlns:a16="http://schemas.microsoft.com/office/drawing/2014/main" id="{10E932F6-0131-4AEF-8DCA-30ADED76497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73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8 h 370"/>
                  <a:gd name="T4" fmla="*/ 624 w 624"/>
                  <a:gd name="T5" fmla="*/ 8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0" name="Freeform 8">
                <a:extLst>
                  <a:ext uri="{FF2B5EF4-FFF2-40B4-BE49-F238E27FC236}">
                    <a16:creationId xmlns:a16="http://schemas.microsoft.com/office/drawing/2014/main" id="{066799DD-9BA8-4603-90C0-AB3D61FF81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23 h 317"/>
                  <a:gd name="T4" fmla="*/ 624 w 624"/>
                  <a:gd name="T5" fmla="*/ 12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1" name="Freeform 9">
                <a:extLst>
                  <a:ext uri="{FF2B5EF4-FFF2-40B4-BE49-F238E27FC236}">
                    <a16:creationId xmlns:a16="http://schemas.microsoft.com/office/drawing/2014/main" id="{3B5A1ECC-112B-4954-8DD4-A4421C005C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5014 h 272"/>
                  <a:gd name="T4" fmla="*/ 240 w 624"/>
                  <a:gd name="T5" fmla="*/ 4416 h 272"/>
                  <a:gd name="T6" fmla="*/ 624 w 624"/>
                  <a:gd name="T7" fmla="*/ 501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2" name="Freeform 10">
                <a:extLst>
                  <a:ext uri="{FF2B5EF4-FFF2-40B4-BE49-F238E27FC236}">
                    <a16:creationId xmlns:a16="http://schemas.microsoft.com/office/drawing/2014/main" id="{3A1A7EBC-4B33-49FD-A94F-16B640CF51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5" y="1728"/>
                <a:ext cx="632" cy="316"/>
              </a:xfrm>
              <a:custGeom>
                <a:avLst/>
                <a:gdLst>
                  <a:gd name="T0" fmla="*/ 8 w 632"/>
                  <a:gd name="T1" fmla="*/ 11 h 362"/>
                  <a:gd name="T2" fmla="*/ 8 w 632"/>
                  <a:gd name="T3" fmla="*/ 81 h 362"/>
                  <a:gd name="T4" fmla="*/ 248 w 632"/>
                  <a:gd name="T5" fmla="*/ 81 h 362"/>
                  <a:gd name="T6" fmla="*/ 632 w 632"/>
                  <a:gd name="T7" fmla="*/ 81 h 362"/>
                  <a:gd name="T8" fmla="*/ 632 w 632"/>
                  <a:gd name="T9" fmla="*/ 11 h 362"/>
                  <a:gd name="T10" fmla="*/ 104 w 632"/>
                  <a:gd name="T11" fmla="*/ 11 h 362"/>
                  <a:gd name="T12" fmla="*/ 8 w 632"/>
                  <a:gd name="T13" fmla="*/ 11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3" name="Freeform 11">
                <a:extLst>
                  <a:ext uri="{FF2B5EF4-FFF2-40B4-BE49-F238E27FC236}">
                    <a16:creationId xmlns:a16="http://schemas.microsoft.com/office/drawing/2014/main" id="{B1B10CA5-9F99-495F-96C5-0A42F8FDC5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9" y="165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526 h 317"/>
                  <a:gd name="T4" fmla="*/ 624 w 624"/>
                  <a:gd name="T5" fmla="*/ 452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4" name="Freeform 12">
                <a:extLst>
                  <a:ext uri="{FF2B5EF4-FFF2-40B4-BE49-F238E27FC236}">
                    <a16:creationId xmlns:a16="http://schemas.microsoft.com/office/drawing/2014/main" id="{2E9436DE-4074-4037-889A-4E1D7CA5FA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635 h 317"/>
                  <a:gd name="T4" fmla="*/ 624 w 624"/>
                  <a:gd name="T5" fmla="*/ 463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5" name="Freeform 13">
                <a:extLst>
                  <a:ext uri="{FF2B5EF4-FFF2-40B4-BE49-F238E27FC236}">
                    <a16:creationId xmlns:a16="http://schemas.microsoft.com/office/drawing/2014/main" id="{6026E3AA-184E-463A-A77F-FA3B065EC8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8 h 370"/>
                  <a:gd name="T4" fmla="*/ 624 w 624"/>
                  <a:gd name="T5" fmla="*/ 8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6" name="Freeform 14">
                <a:extLst>
                  <a:ext uri="{FF2B5EF4-FFF2-40B4-BE49-F238E27FC236}">
                    <a16:creationId xmlns:a16="http://schemas.microsoft.com/office/drawing/2014/main" id="{884DC174-F611-4798-BA96-1A405AF422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21 h 317"/>
                  <a:gd name="T4" fmla="*/ 624 w 624"/>
                  <a:gd name="T5" fmla="*/ 12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7" name="Freeform 15">
                <a:extLst>
                  <a:ext uri="{FF2B5EF4-FFF2-40B4-BE49-F238E27FC236}">
                    <a16:creationId xmlns:a16="http://schemas.microsoft.com/office/drawing/2014/main" id="{36A6B3D4-B52D-4351-B263-2B831414C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484 h 272"/>
                  <a:gd name="T4" fmla="*/ 240 w 624"/>
                  <a:gd name="T5" fmla="*/ 3957 h 272"/>
                  <a:gd name="T6" fmla="*/ 624 w 624"/>
                  <a:gd name="T7" fmla="*/ 448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8" name="Freeform 16">
                <a:extLst>
                  <a:ext uri="{FF2B5EF4-FFF2-40B4-BE49-F238E27FC236}">
                    <a16:creationId xmlns:a16="http://schemas.microsoft.com/office/drawing/2014/main" id="{BE43E9FA-4334-4CB8-AEBC-079B98684C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3" y="1721"/>
                <a:ext cx="632" cy="316"/>
              </a:xfrm>
              <a:custGeom>
                <a:avLst/>
                <a:gdLst>
                  <a:gd name="T0" fmla="*/ 8 w 632"/>
                  <a:gd name="T1" fmla="*/ 11 h 362"/>
                  <a:gd name="T2" fmla="*/ 8 w 632"/>
                  <a:gd name="T3" fmla="*/ 81 h 362"/>
                  <a:gd name="T4" fmla="*/ 248 w 632"/>
                  <a:gd name="T5" fmla="*/ 81 h 362"/>
                  <a:gd name="T6" fmla="*/ 632 w 632"/>
                  <a:gd name="T7" fmla="*/ 81 h 362"/>
                  <a:gd name="T8" fmla="*/ 632 w 632"/>
                  <a:gd name="T9" fmla="*/ 11 h 362"/>
                  <a:gd name="T10" fmla="*/ 104 w 632"/>
                  <a:gd name="T11" fmla="*/ 11 h 362"/>
                  <a:gd name="T12" fmla="*/ 8 w 632"/>
                  <a:gd name="T13" fmla="*/ 11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9" name="Freeform 17">
                <a:extLst>
                  <a:ext uri="{FF2B5EF4-FFF2-40B4-BE49-F238E27FC236}">
                    <a16:creationId xmlns:a16="http://schemas.microsoft.com/office/drawing/2014/main" id="{E15B926C-6FCB-406B-9850-A3E08F7AE8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8" y="165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526 h 317"/>
                  <a:gd name="T4" fmla="*/ 624 w 624"/>
                  <a:gd name="T5" fmla="*/ 452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0" name="Freeform 18">
                <a:extLst>
                  <a:ext uri="{FF2B5EF4-FFF2-40B4-BE49-F238E27FC236}">
                    <a16:creationId xmlns:a16="http://schemas.microsoft.com/office/drawing/2014/main" id="{58AB5BF3-ECA0-43AF-85FE-3E94DE7B55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05" y="1660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67 h 317"/>
                  <a:gd name="T4" fmla="*/ 624 w 624"/>
                  <a:gd name="T5" fmla="*/ 486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1" name="Freeform 19">
                <a:extLst>
                  <a:ext uri="{FF2B5EF4-FFF2-40B4-BE49-F238E27FC236}">
                    <a16:creationId xmlns:a16="http://schemas.microsoft.com/office/drawing/2014/main" id="{CC12C893-3341-4402-B223-847B22C262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52" y="173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8 h 370"/>
                  <a:gd name="T4" fmla="*/ 624 w 624"/>
                  <a:gd name="T5" fmla="*/ 8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2" name="Freeform 20">
                <a:extLst>
                  <a:ext uri="{FF2B5EF4-FFF2-40B4-BE49-F238E27FC236}">
                    <a16:creationId xmlns:a16="http://schemas.microsoft.com/office/drawing/2014/main" id="{6786CEAB-ED4C-44C1-A794-D3C36A8B802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4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3" name="Freeform 21">
                <a:extLst>
                  <a:ext uri="{FF2B5EF4-FFF2-40B4-BE49-F238E27FC236}">
                    <a16:creationId xmlns:a16="http://schemas.microsoft.com/office/drawing/2014/main" id="{51C3F760-721D-4B0E-A0A8-65DCFAC759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7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484 h 272"/>
                  <a:gd name="T4" fmla="*/ 240 w 624"/>
                  <a:gd name="T5" fmla="*/ 3957 h 272"/>
                  <a:gd name="T6" fmla="*/ 624 w 624"/>
                  <a:gd name="T7" fmla="*/ 448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4" name="Freeform 22">
                <a:extLst>
                  <a:ext uri="{FF2B5EF4-FFF2-40B4-BE49-F238E27FC236}">
                    <a16:creationId xmlns:a16="http://schemas.microsoft.com/office/drawing/2014/main" id="{38435001-2028-4497-9E7A-456F7EA99A4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75" y="1705"/>
                <a:ext cx="632" cy="316"/>
              </a:xfrm>
              <a:custGeom>
                <a:avLst/>
                <a:gdLst>
                  <a:gd name="T0" fmla="*/ 8 w 632"/>
                  <a:gd name="T1" fmla="*/ 11 h 362"/>
                  <a:gd name="T2" fmla="*/ 8 w 632"/>
                  <a:gd name="T3" fmla="*/ 81 h 362"/>
                  <a:gd name="T4" fmla="*/ 248 w 632"/>
                  <a:gd name="T5" fmla="*/ 81 h 362"/>
                  <a:gd name="T6" fmla="*/ 632 w 632"/>
                  <a:gd name="T7" fmla="*/ 81 h 362"/>
                  <a:gd name="T8" fmla="*/ 632 w 632"/>
                  <a:gd name="T9" fmla="*/ 11 h 362"/>
                  <a:gd name="T10" fmla="*/ 104 w 632"/>
                  <a:gd name="T11" fmla="*/ 11 h 362"/>
                  <a:gd name="T12" fmla="*/ 8 w 632"/>
                  <a:gd name="T13" fmla="*/ 11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2054" name="Freeform 23">
              <a:extLst>
                <a:ext uri="{FF2B5EF4-FFF2-40B4-BE49-F238E27FC236}">
                  <a16:creationId xmlns:a16="http://schemas.microsoft.com/office/drawing/2014/main" id="{1DF6AF48-F527-43C4-8CB7-E3CFD2378C0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387 h 385"/>
                <a:gd name="T2" fmla="*/ 323 w 5762"/>
                <a:gd name="T3" fmla="*/ 369 h 385"/>
                <a:gd name="T4" fmla="*/ 323 w 5762"/>
                <a:gd name="T5" fmla="*/ 4 h 385"/>
                <a:gd name="T6" fmla="*/ 0 w 5762"/>
                <a:gd name="T7" fmla="*/ 0 h 385"/>
                <a:gd name="T8" fmla="*/ 0 w 5762"/>
                <a:gd name="T9" fmla="*/ 38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55" name="Freeform 24">
              <a:extLst>
                <a:ext uri="{FF2B5EF4-FFF2-40B4-BE49-F238E27FC236}">
                  <a16:creationId xmlns:a16="http://schemas.microsoft.com/office/drawing/2014/main" id="{5F8F0DA6-C4BC-4C06-AF0C-D3062963C4E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323 w 5761"/>
                <a:gd name="T3" fmla="*/ 0 h 189"/>
                <a:gd name="T4" fmla="*/ 323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051" name="Rectangle 25">
            <a:extLst>
              <a:ext uri="{FF2B5EF4-FFF2-40B4-BE49-F238E27FC236}">
                <a16:creationId xmlns:a16="http://schemas.microsoft.com/office/drawing/2014/main" id="{9A1A9E1B-21B4-4537-9D8C-E83B68A5A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26">
            <a:extLst>
              <a:ext uri="{FF2B5EF4-FFF2-40B4-BE49-F238E27FC236}">
                <a16:creationId xmlns:a16="http://schemas.microsoft.com/office/drawing/2014/main" id="{FD358E38-18D5-4B4C-9133-A9E334E73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19200"/>
            <a:ext cx="1097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8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55E764A4-33D0-495A-92CD-F8E2D0FBDF3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1032" name="Group 1027">
              <a:extLst>
                <a:ext uri="{FF2B5EF4-FFF2-40B4-BE49-F238E27FC236}">
                  <a16:creationId xmlns:a16="http://schemas.microsoft.com/office/drawing/2014/main" id="{B2A790CE-FD73-4DEB-B2C6-6F97DDC09B8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34" name="Rectangle 1028">
                <a:extLst>
                  <a:ext uri="{FF2B5EF4-FFF2-40B4-BE49-F238E27FC236}">
                    <a16:creationId xmlns:a16="http://schemas.microsoft.com/office/drawing/2014/main" id="{F53FD469-8809-48BD-A102-C92D60F9F6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035" name="Rectangle 1029">
                <a:extLst>
                  <a:ext uri="{FF2B5EF4-FFF2-40B4-BE49-F238E27FC236}">
                    <a16:creationId xmlns:a16="http://schemas.microsoft.com/office/drawing/2014/main" id="{10503F8E-25FB-4E62-9AD3-D9B59794A66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3078" name="Rectangle 1030">
                <a:extLst>
                  <a:ext uri="{FF2B5EF4-FFF2-40B4-BE49-F238E27FC236}">
                    <a16:creationId xmlns:a16="http://schemas.microsoft.com/office/drawing/2014/main" id="{73590645-FF54-480B-9F72-70733AE4D5A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3079" name="Rectangle 1031">
                <a:extLst>
                  <a:ext uri="{FF2B5EF4-FFF2-40B4-BE49-F238E27FC236}">
                    <a16:creationId xmlns:a16="http://schemas.microsoft.com/office/drawing/2014/main" id="{A142D9F0-99B0-4976-9AC6-0626166704F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038" name="Rectangle 1032">
                <a:extLst>
                  <a:ext uri="{FF2B5EF4-FFF2-40B4-BE49-F238E27FC236}">
                    <a16:creationId xmlns:a16="http://schemas.microsoft.com/office/drawing/2014/main" id="{2399851E-A8FD-45C8-AD72-4AE09CBFE24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grpSp>
            <p:nvGrpSpPr>
              <p:cNvPr id="1039" name="Group 1033">
                <a:extLst>
                  <a:ext uri="{FF2B5EF4-FFF2-40B4-BE49-F238E27FC236}">
                    <a16:creationId xmlns:a16="http://schemas.microsoft.com/office/drawing/2014/main" id="{57C3642B-2E70-4445-A9FD-8E51AC911E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1040" name="AutoShape 1034">
                  <a:extLst>
                    <a:ext uri="{FF2B5EF4-FFF2-40B4-BE49-F238E27FC236}">
                      <a16:creationId xmlns:a16="http://schemas.microsoft.com/office/drawing/2014/main" id="{2A13A3A2-911A-46A2-875C-438D78D202B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/>
                </a:p>
              </p:txBody>
            </p:sp>
            <p:sp>
              <p:nvSpPr>
                <p:cNvPr id="1041" name="Rectangle 1035">
                  <a:extLst>
                    <a:ext uri="{FF2B5EF4-FFF2-40B4-BE49-F238E27FC236}">
                      <a16:creationId xmlns:a16="http://schemas.microsoft.com/office/drawing/2014/main" id="{CA2B40C9-CA1A-47D5-8F8C-FAA00E5A6BD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/>
                </a:p>
              </p:txBody>
            </p:sp>
            <p:grpSp>
              <p:nvGrpSpPr>
                <p:cNvPr id="1042" name="Group 1036">
                  <a:extLst>
                    <a:ext uri="{FF2B5EF4-FFF2-40B4-BE49-F238E27FC236}">
                      <a16:creationId xmlns:a16="http://schemas.microsoft.com/office/drawing/2014/main" id="{342E1088-10C2-4445-91C5-9F7181C8DFA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1088" name="Freeform 1037">
                    <a:extLst>
                      <a:ext uri="{FF2B5EF4-FFF2-40B4-BE49-F238E27FC236}">
                        <a16:creationId xmlns:a16="http://schemas.microsoft.com/office/drawing/2014/main" id="{FCC9BF9B-C05B-4D3D-B253-598DF6657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089" name="Freeform 1038">
                    <a:extLst>
                      <a:ext uri="{FF2B5EF4-FFF2-40B4-BE49-F238E27FC236}">
                        <a16:creationId xmlns:a16="http://schemas.microsoft.com/office/drawing/2014/main" id="{BA56E941-7DA1-4542-A352-ABF433748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grpSp>
                <p:nvGrpSpPr>
                  <p:cNvPr id="1090" name="Group 1039">
                    <a:extLst>
                      <a:ext uri="{FF2B5EF4-FFF2-40B4-BE49-F238E27FC236}">
                        <a16:creationId xmlns:a16="http://schemas.microsoft.com/office/drawing/2014/main" id="{170742B7-6EE0-4BCC-94A7-486EB08EAF9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91" name="Group 1040">
                      <a:extLst>
                        <a:ext uri="{FF2B5EF4-FFF2-40B4-BE49-F238E27FC236}">
                          <a16:creationId xmlns:a16="http://schemas.microsoft.com/office/drawing/2014/main" id="{ADB50F73-BEBD-4988-B99A-41A3D5A6BC4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105" name="Group 1041">
                        <a:extLst>
                          <a:ext uri="{FF2B5EF4-FFF2-40B4-BE49-F238E27FC236}">
                            <a16:creationId xmlns:a16="http://schemas.microsoft.com/office/drawing/2014/main" id="{CC1A7E0E-4BB0-44D4-BBF1-FBD07AAF98E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24" name="Freeform 1042">
                          <a:extLst>
                            <a:ext uri="{FF2B5EF4-FFF2-40B4-BE49-F238E27FC236}">
                              <a16:creationId xmlns:a16="http://schemas.microsoft.com/office/drawing/2014/main" id="{6917E89F-5F33-4B65-80EB-DF24328EA92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25" name="Freeform 1043">
                          <a:extLst>
                            <a:ext uri="{FF2B5EF4-FFF2-40B4-BE49-F238E27FC236}">
                              <a16:creationId xmlns:a16="http://schemas.microsoft.com/office/drawing/2014/main" id="{32DE444E-E676-4EE2-9DBE-F4DC5446283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106" name="Group 1044">
                        <a:extLst>
                          <a:ext uri="{FF2B5EF4-FFF2-40B4-BE49-F238E27FC236}">
                            <a16:creationId xmlns:a16="http://schemas.microsoft.com/office/drawing/2014/main" id="{354DC2CB-4754-40AB-BFC3-D9FFB32F185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22" name="Freeform 1045">
                          <a:extLst>
                            <a:ext uri="{FF2B5EF4-FFF2-40B4-BE49-F238E27FC236}">
                              <a16:creationId xmlns:a16="http://schemas.microsoft.com/office/drawing/2014/main" id="{176DBEDB-A32D-479B-9DA1-AF59961D1CE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23" name="Freeform 1046">
                          <a:extLst>
                            <a:ext uri="{FF2B5EF4-FFF2-40B4-BE49-F238E27FC236}">
                              <a16:creationId xmlns:a16="http://schemas.microsoft.com/office/drawing/2014/main" id="{1508C2F2-DF76-4C9E-BDD9-A7DF1898A1A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107" name="Group 1047">
                        <a:extLst>
                          <a:ext uri="{FF2B5EF4-FFF2-40B4-BE49-F238E27FC236}">
                            <a16:creationId xmlns:a16="http://schemas.microsoft.com/office/drawing/2014/main" id="{05F57006-4DCA-4FCB-A796-9A232C2A8BC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1120" name="Freeform 1048">
                          <a:extLst>
                            <a:ext uri="{FF2B5EF4-FFF2-40B4-BE49-F238E27FC236}">
                              <a16:creationId xmlns:a16="http://schemas.microsoft.com/office/drawing/2014/main" id="{534F8972-9BAB-402A-92A8-55D90456AF4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21" name="Freeform 1049">
                          <a:extLst>
                            <a:ext uri="{FF2B5EF4-FFF2-40B4-BE49-F238E27FC236}">
                              <a16:creationId xmlns:a16="http://schemas.microsoft.com/office/drawing/2014/main" id="{BE4FB3F1-34ED-4AEC-ABFB-9AD5D559F07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108" name="Group 1050">
                        <a:extLst>
                          <a:ext uri="{FF2B5EF4-FFF2-40B4-BE49-F238E27FC236}">
                            <a16:creationId xmlns:a16="http://schemas.microsoft.com/office/drawing/2014/main" id="{E99D3082-0C30-4DF9-A03E-77AB65C40E1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8" name="Freeform 1051">
                          <a:extLst>
                            <a:ext uri="{FF2B5EF4-FFF2-40B4-BE49-F238E27FC236}">
                              <a16:creationId xmlns:a16="http://schemas.microsoft.com/office/drawing/2014/main" id="{E88BF2BF-133F-4904-AF4F-F8654F8BD39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19" name="Freeform 1052">
                          <a:extLst>
                            <a:ext uri="{FF2B5EF4-FFF2-40B4-BE49-F238E27FC236}">
                              <a16:creationId xmlns:a16="http://schemas.microsoft.com/office/drawing/2014/main" id="{28E5BFB5-E849-4D5A-BC04-87D13EB5AF0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109" name="Group 1053">
                        <a:extLst>
                          <a:ext uri="{FF2B5EF4-FFF2-40B4-BE49-F238E27FC236}">
                            <a16:creationId xmlns:a16="http://schemas.microsoft.com/office/drawing/2014/main" id="{9A1D7A3B-231D-4603-B7BB-1B432D15B17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6" name="Freeform 1054">
                          <a:extLst>
                            <a:ext uri="{FF2B5EF4-FFF2-40B4-BE49-F238E27FC236}">
                              <a16:creationId xmlns:a16="http://schemas.microsoft.com/office/drawing/2014/main" id="{E27D850D-3480-4C08-BB9A-736EC893190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17" name="Freeform 1055">
                          <a:extLst>
                            <a:ext uri="{FF2B5EF4-FFF2-40B4-BE49-F238E27FC236}">
                              <a16:creationId xmlns:a16="http://schemas.microsoft.com/office/drawing/2014/main" id="{C45B9DAC-5C67-4B1E-9D82-D5CD3A4DD5C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110" name="Group 1056">
                        <a:extLst>
                          <a:ext uri="{FF2B5EF4-FFF2-40B4-BE49-F238E27FC236}">
                            <a16:creationId xmlns:a16="http://schemas.microsoft.com/office/drawing/2014/main" id="{AB2485D9-B7C3-45B7-8B8E-E19CE6AD63C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4" name="Freeform 1057">
                          <a:extLst>
                            <a:ext uri="{FF2B5EF4-FFF2-40B4-BE49-F238E27FC236}">
                              <a16:creationId xmlns:a16="http://schemas.microsoft.com/office/drawing/2014/main" id="{C35BC85E-2A08-4D83-99E5-66F400C7F93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15" name="Freeform 1058">
                          <a:extLst>
                            <a:ext uri="{FF2B5EF4-FFF2-40B4-BE49-F238E27FC236}">
                              <a16:creationId xmlns:a16="http://schemas.microsoft.com/office/drawing/2014/main" id="{8FE08FBD-8424-4514-9357-E3001A8007B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111" name="Group 1059">
                        <a:extLst>
                          <a:ext uri="{FF2B5EF4-FFF2-40B4-BE49-F238E27FC236}">
                            <a16:creationId xmlns:a16="http://schemas.microsoft.com/office/drawing/2014/main" id="{29F19209-9B62-4DD7-B21E-D67CE31BD07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2" name="Freeform 1060">
                          <a:extLst>
                            <a:ext uri="{FF2B5EF4-FFF2-40B4-BE49-F238E27FC236}">
                              <a16:creationId xmlns:a16="http://schemas.microsoft.com/office/drawing/2014/main" id="{B4D9788B-42FC-4B92-AF55-D747F87335C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13" name="Freeform 1061">
                          <a:extLst>
                            <a:ext uri="{FF2B5EF4-FFF2-40B4-BE49-F238E27FC236}">
                              <a16:creationId xmlns:a16="http://schemas.microsoft.com/office/drawing/2014/main" id="{F7A57F76-A6FA-4204-A681-3A096EA9395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</p:grpSp>
                <p:grpSp>
                  <p:nvGrpSpPr>
                    <p:cNvPr id="1092" name="Group 1062">
                      <a:extLst>
                        <a:ext uri="{FF2B5EF4-FFF2-40B4-BE49-F238E27FC236}">
                          <a16:creationId xmlns:a16="http://schemas.microsoft.com/office/drawing/2014/main" id="{FE717AA6-6CBF-4B31-A265-22AB31FA64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103" name="Freeform 1063">
                        <a:extLst>
                          <a:ext uri="{FF2B5EF4-FFF2-40B4-BE49-F238E27FC236}">
                            <a16:creationId xmlns:a16="http://schemas.microsoft.com/office/drawing/2014/main" id="{3E4A3489-97BF-4DD5-99FD-777C8F8D866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104" name="Freeform 1064">
                        <a:extLst>
                          <a:ext uri="{FF2B5EF4-FFF2-40B4-BE49-F238E27FC236}">
                            <a16:creationId xmlns:a16="http://schemas.microsoft.com/office/drawing/2014/main" id="{EE1439B8-6BF9-4945-B6C1-10C4ECC88F1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1093" name="Group 1065">
                      <a:extLst>
                        <a:ext uri="{FF2B5EF4-FFF2-40B4-BE49-F238E27FC236}">
                          <a16:creationId xmlns:a16="http://schemas.microsoft.com/office/drawing/2014/main" id="{8CCB195E-FA74-4E05-8A78-A39369D9072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1101" name="Freeform 1066">
                        <a:extLst>
                          <a:ext uri="{FF2B5EF4-FFF2-40B4-BE49-F238E27FC236}">
                            <a16:creationId xmlns:a16="http://schemas.microsoft.com/office/drawing/2014/main" id="{F1255E4E-E958-4103-9C1D-40FAF76AE16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102" name="Freeform 1067">
                        <a:extLst>
                          <a:ext uri="{FF2B5EF4-FFF2-40B4-BE49-F238E27FC236}">
                            <a16:creationId xmlns:a16="http://schemas.microsoft.com/office/drawing/2014/main" id="{993F33C9-2A81-411D-AFCC-119FC856858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1094" name="Group 1068">
                      <a:extLst>
                        <a:ext uri="{FF2B5EF4-FFF2-40B4-BE49-F238E27FC236}">
                          <a16:creationId xmlns:a16="http://schemas.microsoft.com/office/drawing/2014/main" id="{A7389098-C5EE-4060-ABC7-86BC708345E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1099" name="Freeform 1069">
                        <a:extLst>
                          <a:ext uri="{FF2B5EF4-FFF2-40B4-BE49-F238E27FC236}">
                            <a16:creationId xmlns:a16="http://schemas.microsoft.com/office/drawing/2014/main" id="{212E70F3-01A9-404A-B208-672DBD82FB5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100" name="Freeform 1070">
                        <a:extLst>
                          <a:ext uri="{FF2B5EF4-FFF2-40B4-BE49-F238E27FC236}">
                            <a16:creationId xmlns:a16="http://schemas.microsoft.com/office/drawing/2014/main" id="{FEFE8A39-03B8-40D9-9F12-DAECCF5C59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1095" name="Group 1071">
                      <a:extLst>
                        <a:ext uri="{FF2B5EF4-FFF2-40B4-BE49-F238E27FC236}">
                          <a16:creationId xmlns:a16="http://schemas.microsoft.com/office/drawing/2014/main" id="{5F3C37B6-E264-4EDC-B263-A3C374C7494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097" name="Freeform 1072">
                        <a:extLst>
                          <a:ext uri="{FF2B5EF4-FFF2-40B4-BE49-F238E27FC236}">
                            <a16:creationId xmlns:a16="http://schemas.microsoft.com/office/drawing/2014/main" id="{2BFD2DBF-84F6-497D-9F1E-684649C09CE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098" name="Freeform 1073">
                        <a:extLst>
                          <a:ext uri="{FF2B5EF4-FFF2-40B4-BE49-F238E27FC236}">
                            <a16:creationId xmlns:a16="http://schemas.microsoft.com/office/drawing/2014/main" id="{64CACABD-10FE-40DC-A8BA-A1974321326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sp>
                  <p:nvSpPr>
                    <p:cNvPr id="1096" name="Freeform 1074">
                      <a:extLst>
                        <a:ext uri="{FF2B5EF4-FFF2-40B4-BE49-F238E27FC236}">
                          <a16:creationId xmlns:a16="http://schemas.microsoft.com/office/drawing/2014/main" id="{636AABFA-AFE6-4494-9C37-95F089F2BD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0 h 1064"/>
                        <a:gd name="T4" fmla="*/ 0 w 2012"/>
                        <a:gd name="T5" fmla="*/ 0 h 1064"/>
                        <a:gd name="T6" fmla="*/ 0 w 2012"/>
                        <a:gd name="T7" fmla="*/ 0 h 1064"/>
                        <a:gd name="T8" fmla="*/ 0 w 2012"/>
                        <a:gd name="T9" fmla="*/ 0 h 1064"/>
                        <a:gd name="T10" fmla="*/ 0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</p:grpSp>
            <p:grpSp>
              <p:nvGrpSpPr>
                <p:cNvPr id="1043" name="Group 1075">
                  <a:extLst>
                    <a:ext uri="{FF2B5EF4-FFF2-40B4-BE49-F238E27FC236}">
                      <a16:creationId xmlns:a16="http://schemas.microsoft.com/office/drawing/2014/main" id="{7CD8198D-8B5A-475A-9E18-C4FF5605C10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1050" name="Freeform 1076">
                    <a:extLst>
                      <a:ext uri="{FF2B5EF4-FFF2-40B4-BE49-F238E27FC236}">
                        <a16:creationId xmlns:a16="http://schemas.microsoft.com/office/drawing/2014/main" id="{C28FCE45-2A08-441A-9622-702AE31B6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051" name="Freeform 1077">
                    <a:extLst>
                      <a:ext uri="{FF2B5EF4-FFF2-40B4-BE49-F238E27FC236}">
                        <a16:creationId xmlns:a16="http://schemas.microsoft.com/office/drawing/2014/main" id="{4E41662F-EC41-455C-8015-FB58870ED8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grpSp>
                <p:nvGrpSpPr>
                  <p:cNvPr id="1052" name="Group 1078">
                    <a:extLst>
                      <a:ext uri="{FF2B5EF4-FFF2-40B4-BE49-F238E27FC236}">
                        <a16:creationId xmlns:a16="http://schemas.microsoft.com/office/drawing/2014/main" id="{C7A95EC4-C37E-4370-A64C-AF9E68B507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53" name="Group 1079">
                      <a:extLst>
                        <a:ext uri="{FF2B5EF4-FFF2-40B4-BE49-F238E27FC236}">
                          <a16:creationId xmlns:a16="http://schemas.microsoft.com/office/drawing/2014/main" id="{A4A98476-FE40-40A8-A4EF-2EA37E00E3C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067" name="Group 1080">
                        <a:extLst>
                          <a:ext uri="{FF2B5EF4-FFF2-40B4-BE49-F238E27FC236}">
                            <a16:creationId xmlns:a16="http://schemas.microsoft.com/office/drawing/2014/main" id="{00359710-7D26-4A8D-BAC1-164F57FDD95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86" name="Freeform 1081">
                          <a:extLst>
                            <a:ext uri="{FF2B5EF4-FFF2-40B4-BE49-F238E27FC236}">
                              <a16:creationId xmlns:a16="http://schemas.microsoft.com/office/drawing/2014/main" id="{59FD01D3-B91F-4054-A3EA-FDF1FA515E0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87" name="Freeform 1082">
                          <a:extLst>
                            <a:ext uri="{FF2B5EF4-FFF2-40B4-BE49-F238E27FC236}">
                              <a16:creationId xmlns:a16="http://schemas.microsoft.com/office/drawing/2014/main" id="{E1E45619-7476-4649-8013-756D69DAF91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068" name="Group 1083">
                        <a:extLst>
                          <a:ext uri="{FF2B5EF4-FFF2-40B4-BE49-F238E27FC236}">
                            <a16:creationId xmlns:a16="http://schemas.microsoft.com/office/drawing/2014/main" id="{D566FAA9-08A0-4741-8469-507F8CFDE3A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84" name="Freeform 1084">
                          <a:extLst>
                            <a:ext uri="{FF2B5EF4-FFF2-40B4-BE49-F238E27FC236}">
                              <a16:creationId xmlns:a16="http://schemas.microsoft.com/office/drawing/2014/main" id="{E6393EFD-6EA0-4138-9E3B-DE5BD316812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85" name="Freeform 1085">
                          <a:extLst>
                            <a:ext uri="{FF2B5EF4-FFF2-40B4-BE49-F238E27FC236}">
                              <a16:creationId xmlns:a16="http://schemas.microsoft.com/office/drawing/2014/main" id="{ADED81ED-73C6-4F95-B05A-477DD8F6CA8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069" name="Group 1086">
                        <a:extLst>
                          <a:ext uri="{FF2B5EF4-FFF2-40B4-BE49-F238E27FC236}">
                            <a16:creationId xmlns:a16="http://schemas.microsoft.com/office/drawing/2014/main" id="{9A9F6CBC-E600-4C14-B6E7-EBB3116693A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1082" name="Freeform 1087">
                          <a:extLst>
                            <a:ext uri="{FF2B5EF4-FFF2-40B4-BE49-F238E27FC236}">
                              <a16:creationId xmlns:a16="http://schemas.microsoft.com/office/drawing/2014/main" id="{91477B6D-ADC8-48EF-8921-67871FA4CF7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83" name="Freeform 1088">
                          <a:extLst>
                            <a:ext uri="{FF2B5EF4-FFF2-40B4-BE49-F238E27FC236}">
                              <a16:creationId xmlns:a16="http://schemas.microsoft.com/office/drawing/2014/main" id="{DEB5FA39-B444-4825-968A-93A4E743E8C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070" name="Group 1089">
                        <a:extLst>
                          <a:ext uri="{FF2B5EF4-FFF2-40B4-BE49-F238E27FC236}">
                            <a16:creationId xmlns:a16="http://schemas.microsoft.com/office/drawing/2014/main" id="{A3210A82-330C-4232-8D8D-0E2A3D0FEA0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80" name="Freeform 1090">
                          <a:extLst>
                            <a:ext uri="{FF2B5EF4-FFF2-40B4-BE49-F238E27FC236}">
                              <a16:creationId xmlns:a16="http://schemas.microsoft.com/office/drawing/2014/main" id="{BB218153-F478-421B-84A0-309B695F7E2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81" name="Freeform 1091">
                          <a:extLst>
                            <a:ext uri="{FF2B5EF4-FFF2-40B4-BE49-F238E27FC236}">
                              <a16:creationId xmlns:a16="http://schemas.microsoft.com/office/drawing/2014/main" id="{EF53B2BC-15DE-4CB4-8389-CC427E43E42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071" name="Group 1092">
                        <a:extLst>
                          <a:ext uri="{FF2B5EF4-FFF2-40B4-BE49-F238E27FC236}">
                            <a16:creationId xmlns:a16="http://schemas.microsoft.com/office/drawing/2014/main" id="{917A9D11-4608-4B63-B4B8-76A232E5F29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8" name="Freeform 1093">
                          <a:extLst>
                            <a:ext uri="{FF2B5EF4-FFF2-40B4-BE49-F238E27FC236}">
                              <a16:creationId xmlns:a16="http://schemas.microsoft.com/office/drawing/2014/main" id="{0E2A6F47-AB9A-4AB3-989F-60302CB7742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79" name="Freeform 1094">
                          <a:extLst>
                            <a:ext uri="{FF2B5EF4-FFF2-40B4-BE49-F238E27FC236}">
                              <a16:creationId xmlns:a16="http://schemas.microsoft.com/office/drawing/2014/main" id="{52D34D6D-6BC0-4A71-BA17-33A82370927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072" name="Group 1095">
                        <a:extLst>
                          <a:ext uri="{FF2B5EF4-FFF2-40B4-BE49-F238E27FC236}">
                            <a16:creationId xmlns:a16="http://schemas.microsoft.com/office/drawing/2014/main" id="{E4CB7591-C385-4F7D-922B-C380C0E11AE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6" name="Freeform 1096">
                          <a:extLst>
                            <a:ext uri="{FF2B5EF4-FFF2-40B4-BE49-F238E27FC236}">
                              <a16:creationId xmlns:a16="http://schemas.microsoft.com/office/drawing/2014/main" id="{6C18E6D5-4D65-4835-9C01-4F385AE3D39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77" name="Freeform 1097">
                          <a:extLst>
                            <a:ext uri="{FF2B5EF4-FFF2-40B4-BE49-F238E27FC236}">
                              <a16:creationId xmlns:a16="http://schemas.microsoft.com/office/drawing/2014/main" id="{26C28524-F3CD-407E-867E-952ECB16961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073" name="Group 1098">
                        <a:extLst>
                          <a:ext uri="{FF2B5EF4-FFF2-40B4-BE49-F238E27FC236}">
                            <a16:creationId xmlns:a16="http://schemas.microsoft.com/office/drawing/2014/main" id="{35E57CF0-BC4A-4EBF-B5EC-C61B65A6ECE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4" name="Freeform 1099">
                          <a:extLst>
                            <a:ext uri="{FF2B5EF4-FFF2-40B4-BE49-F238E27FC236}">
                              <a16:creationId xmlns:a16="http://schemas.microsoft.com/office/drawing/2014/main" id="{7A91B354-F226-42FF-9AD5-DBED1C66DDF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75" name="Freeform 1100">
                          <a:extLst>
                            <a:ext uri="{FF2B5EF4-FFF2-40B4-BE49-F238E27FC236}">
                              <a16:creationId xmlns:a16="http://schemas.microsoft.com/office/drawing/2014/main" id="{E5E30744-303B-4DF8-AD36-47B7441E4EF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</p:grpSp>
                <p:grpSp>
                  <p:nvGrpSpPr>
                    <p:cNvPr id="1054" name="Group 1101">
                      <a:extLst>
                        <a:ext uri="{FF2B5EF4-FFF2-40B4-BE49-F238E27FC236}">
                          <a16:creationId xmlns:a16="http://schemas.microsoft.com/office/drawing/2014/main" id="{D3282B4C-7DCB-4385-83A7-05425A32F6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065" name="Freeform 1102">
                        <a:extLst>
                          <a:ext uri="{FF2B5EF4-FFF2-40B4-BE49-F238E27FC236}">
                            <a16:creationId xmlns:a16="http://schemas.microsoft.com/office/drawing/2014/main" id="{63237646-E49D-4FE8-BC5A-50036581BC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066" name="Freeform 1103">
                        <a:extLst>
                          <a:ext uri="{FF2B5EF4-FFF2-40B4-BE49-F238E27FC236}">
                            <a16:creationId xmlns:a16="http://schemas.microsoft.com/office/drawing/2014/main" id="{B6DD1E9B-3632-42DC-9850-BD54BB497EE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1055" name="Group 1104">
                      <a:extLst>
                        <a:ext uri="{FF2B5EF4-FFF2-40B4-BE49-F238E27FC236}">
                          <a16:creationId xmlns:a16="http://schemas.microsoft.com/office/drawing/2014/main" id="{507628AE-FFD3-484B-B342-C7E3F9074F7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1063" name="Freeform 1105">
                        <a:extLst>
                          <a:ext uri="{FF2B5EF4-FFF2-40B4-BE49-F238E27FC236}">
                            <a16:creationId xmlns:a16="http://schemas.microsoft.com/office/drawing/2014/main" id="{A6B10248-BC41-48A5-97EF-0F21547AECB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064" name="Freeform 1106">
                        <a:extLst>
                          <a:ext uri="{FF2B5EF4-FFF2-40B4-BE49-F238E27FC236}">
                            <a16:creationId xmlns:a16="http://schemas.microsoft.com/office/drawing/2014/main" id="{4C539893-DD16-417E-AE81-425BE031EAA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1056" name="Group 1107">
                      <a:extLst>
                        <a:ext uri="{FF2B5EF4-FFF2-40B4-BE49-F238E27FC236}">
                          <a16:creationId xmlns:a16="http://schemas.microsoft.com/office/drawing/2014/main" id="{35F1E89F-C1A9-4906-B19C-A4A35634AE2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1061" name="Freeform 1108">
                        <a:extLst>
                          <a:ext uri="{FF2B5EF4-FFF2-40B4-BE49-F238E27FC236}">
                            <a16:creationId xmlns:a16="http://schemas.microsoft.com/office/drawing/2014/main" id="{6D5F2A8D-CA59-426A-8A14-9F88A7F5F8F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062" name="Freeform 1109">
                        <a:extLst>
                          <a:ext uri="{FF2B5EF4-FFF2-40B4-BE49-F238E27FC236}">
                            <a16:creationId xmlns:a16="http://schemas.microsoft.com/office/drawing/2014/main" id="{5979CCBD-815A-4B37-8D49-4836D4FFDD4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1057" name="Group 1110">
                      <a:extLst>
                        <a:ext uri="{FF2B5EF4-FFF2-40B4-BE49-F238E27FC236}">
                          <a16:creationId xmlns:a16="http://schemas.microsoft.com/office/drawing/2014/main" id="{876B53F4-ADA6-41FB-9A9B-FF6D634CD3A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059" name="Freeform 1111">
                        <a:extLst>
                          <a:ext uri="{FF2B5EF4-FFF2-40B4-BE49-F238E27FC236}">
                            <a16:creationId xmlns:a16="http://schemas.microsoft.com/office/drawing/2014/main" id="{CA468841-F73D-4E7A-AE3F-678F8AC20A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060" name="Freeform 1112">
                        <a:extLst>
                          <a:ext uri="{FF2B5EF4-FFF2-40B4-BE49-F238E27FC236}">
                            <a16:creationId xmlns:a16="http://schemas.microsoft.com/office/drawing/2014/main" id="{876EA2BF-8328-4219-9538-4941C791FC2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sp>
                  <p:nvSpPr>
                    <p:cNvPr id="1058" name="Freeform 1113">
                      <a:extLst>
                        <a:ext uri="{FF2B5EF4-FFF2-40B4-BE49-F238E27FC236}">
                          <a16:creationId xmlns:a16="http://schemas.microsoft.com/office/drawing/2014/main" id="{7E7C4143-9430-4747-97DB-2EA12E7AA9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0 h 1064"/>
                        <a:gd name="T4" fmla="*/ 0 w 2012"/>
                        <a:gd name="T5" fmla="*/ 0 h 1064"/>
                        <a:gd name="T6" fmla="*/ 0 w 2012"/>
                        <a:gd name="T7" fmla="*/ 0 h 1064"/>
                        <a:gd name="T8" fmla="*/ 0 w 2012"/>
                        <a:gd name="T9" fmla="*/ 0 h 1064"/>
                        <a:gd name="T10" fmla="*/ 0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</p:grpSp>
            <p:grpSp>
              <p:nvGrpSpPr>
                <p:cNvPr id="1044" name="Group 1114">
                  <a:extLst>
                    <a:ext uri="{FF2B5EF4-FFF2-40B4-BE49-F238E27FC236}">
                      <a16:creationId xmlns:a16="http://schemas.microsoft.com/office/drawing/2014/main" id="{CCB328DD-42C8-4179-8FCE-9B16C597048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1048" name="Freeform 1115">
                    <a:extLst>
                      <a:ext uri="{FF2B5EF4-FFF2-40B4-BE49-F238E27FC236}">
                        <a16:creationId xmlns:a16="http://schemas.microsoft.com/office/drawing/2014/main" id="{378360C3-D13C-4B1C-8984-C3B82266D058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 w 2570"/>
                      <a:gd name="T1" fmla="*/ 0 h 2766"/>
                      <a:gd name="T2" fmla="*/ 0 w 2570"/>
                      <a:gd name="T3" fmla="*/ 1 h 2766"/>
                      <a:gd name="T4" fmla="*/ 1 w 2570"/>
                      <a:gd name="T5" fmla="*/ 0 h 2766"/>
                      <a:gd name="T6" fmla="*/ 0 w 2570"/>
                      <a:gd name="T7" fmla="*/ 1 h 2766"/>
                      <a:gd name="T8" fmla="*/ 1 w 2570"/>
                      <a:gd name="T9" fmla="*/ 0 h 2766"/>
                      <a:gd name="T10" fmla="*/ 0 w 2570"/>
                      <a:gd name="T11" fmla="*/ 1 h 2766"/>
                      <a:gd name="T12" fmla="*/ 1 w 2570"/>
                      <a:gd name="T13" fmla="*/ 0 h 2766"/>
                      <a:gd name="T14" fmla="*/ 1 w 2570"/>
                      <a:gd name="T15" fmla="*/ 1 h 2766"/>
                      <a:gd name="T16" fmla="*/ 1 w 2570"/>
                      <a:gd name="T17" fmla="*/ 1 h 2766"/>
                      <a:gd name="T18" fmla="*/ 0 w 2570"/>
                      <a:gd name="T19" fmla="*/ 1 h 2766"/>
                      <a:gd name="T20" fmla="*/ 1 w 2570"/>
                      <a:gd name="T21" fmla="*/ 0 h 2766"/>
                      <a:gd name="T22" fmla="*/ 0 w 2570"/>
                      <a:gd name="T23" fmla="*/ 1 h 2766"/>
                      <a:gd name="T24" fmla="*/ 1 w 2570"/>
                      <a:gd name="T25" fmla="*/ 0 h 2766"/>
                      <a:gd name="T26" fmla="*/ 0 w 2570"/>
                      <a:gd name="T27" fmla="*/ 1 h 2766"/>
                      <a:gd name="T28" fmla="*/ 1 w 2570"/>
                      <a:gd name="T29" fmla="*/ 0 h 2766"/>
                      <a:gd name="T30" fmla="*/ 1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049" name="Freeform 1116">
                    <a:extLst>
                      <a:ext uri="{FF2B5EF4-FFF2-40B4-BE49-F238E27FC236}">
                        <a16:creationId xmlns:a16="http://schemas.microsoft.com/office/drawing/2014/main" id="{349BA561-36C2-46F2-9FA6-1E0C0F1683D8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 w 2570"/>
                      <a:gd name="T1" fmla="*/ 0 h 2766"/>
                      <a:gd name="T2" fmla="*/ 0 w 2570"/>
                      <a:gd name="T3" fmla="*/ 1 h 2766"/>
                      <a:gd name="T4" fmla="*/ 1 w 2570"/>
                      <a:gd name="T5" fmla="*/ 0 h 2766"/>
                      <a:gd name="T6" fmla="*/ 0 w 2570"/>
                      <a:gd name="T7" fmla="*/ 1 h 2766"/>
                      <a:gd name="T8" fmla="*/ 1 w 2570"/>
                      <a:gd name="T9" fmla="*/ 0 h 2766"/>
                      <a:gd name="T10" fmla="*/ 0 w 2570"/>
                      <a:gd name="T11" fmla="*/ 1 h 2766"/>
                      <a:gd name="T12" fmla="*/ 1 w 2570"/>
                      <a:gd name="T13" fmla="*/ 0 h 2766"/>
                      <a:gd name="T14" fmla="*/ 1 w 2570"/>
                      <a:gd name="T15" fmla="*/ 1 h 2766"/>
                      <a:gd name="T16" fmla="*/ 1 w 2570"/>
                      <a:gd name="T17" fmla="*/ 1 h 2766"/>
                      <a:gd name="T18" fmla="*/ 0 w 2570"/>
                      <a:gd name="T19" fmla="*/ 1 h 2766"/>
                      <a:gd name="T20" fmla="*/ 1 w 2570"/>
                      <a:gd name="T21" fmla="*/ 0 h 2766"/>
                      <a:gd name="T22" fmla="*/ 0 w 2570"/>
                      <a:gd name="T23" fmla="*/ 1 h 2766"/>
                      <a:gd name="T24" fmla="*/ 1 w 2570"/>
                      <a:gd name="T25" fmla="*/ 0 h 2766"/>
                      <a:gd name="T26" fmla="*/ 0 w 2570"/>
                      <a:gd name="T27" fmla="*/ 1 h 2766"/>
                      <a:gd name="T28" fmla="*/ 1 w 2570"/>
                      <a:gd name="T29" fmla="*/ 0 h 2766"/>
                      <a:gd name="T30" fmla="*/ 1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sp>
              <p:nvSpPr>
                <p:cNvPr id="1045" name="Freeform 1117">
                  <a:extLst>
                    <a:ext uri="{FF2B5EF4-FFF2-40B4-BE49-F238E27FC236}">
                      <a16:creationId xmlns:a16="http://schemas.microsoft.com/office/drawing/2014/main" id="{3A7A07B3-C21D-4158-8917-7C5613A6B4B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 w 2570"/>
                    <a:gd name="T1" fmla="*/ 0 h 2766"/>
                    <a:gd name="T2" fmla="*/ 0 w 2570"/>
                    <a:gd name="T3" fmla="*/ 1 h 2766"/>
                    <a:gd name="T4" fmla="*/ 1 w 2570"/>
                    <a:gd name="T5" fmla="*/ 0 h 2766"/>
                    <a:gd name="T6" fmla="*/ 0 w 2570"/>
                    <a:gd name="T7" fmla="*/ 1 h 2766"/>
                    <a:gd name="T8" fmla="*/ 1 w 2570"/>
                    <a:gd name="T9" fmla="*/ 0 h 2766"/>
                    <a:gd name="T10" fmla="*/ 0 w 2570"/>
                    <a:gd name="T11" fmla="*/ 1 h 2766"/>
                    <a:gd name="T12" fmla="*/ 1 w 2570"/>
                    <a:gd name="T13" fmla="*/ 0 h 2766"/>
                    <a:gd name="T14" fmla="*/ 1 w 2570"/>
                    <a:gd name="T15" fmla="*/ 1 h 2766"/>
                    <a:gd name="T16" fmla="*/ 1 w 2570"/>
                    <a:gd name="T17" fmla="*/ 1 h 2766"/>
                    <a:gd name="T18" fmla="*/ 0 w 2570"/>
                    <a:gd name="T19" fmla="*/ 1 h 2766"/>
                    <a:gd name="T20" fmla="*/ 1 w 2570"/>
                    <a:gd name="T21" fmla="*/ 0 h 2766"/>
                    <a:gd name="T22" fmla="*/ 0 w 2570"/>
                    <a:gd name="T23" fmla="*/ 1 h 2766"/>
                    <a:gd name="T24" fmla="*/ 1 w 2570"/>
                    <a:gd name="T25" fmla="*/ 0 h 2766"/>
                    <a:gd name="T26" fmla="*/ 0 w 2570"/>
                    <a:gd name="T27" fmla="*/ 1 h 2766"/>
                    <a:gd name="T28" fmla="*/ 1 w 2570"/>
                    <a:gd name="T29" fmla="*/ 0 h 2766"/>
                    <a:gd name="T30" fmla="*/ 1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1046" name="Freeform 1118">
                  <a:extLst>
                    <a:ext uri="{FF2B5EF4-FFF2-40B4-BE49-F238E27FC236}">
                      <a16:creationId xmlns:a16="http://schemas.microsoft.com/office/drawing/2014/main" id="{82197500-52AF-41EB-A116-98DE7BB7E26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 w 2570"/>
                    <a:gd name="T1" fmla="*/ 0 h 2766"/>
                    <a:gd name="T2" fmla="*/ 0 w 2570"/>
                    <a:gd name="T3" fmla="*/ 1 h 2766"/>
                    <a:gd name="T4" fmla="*/ 1 w 2570"/>
                    <a:gd name="T5" fmla="*/ 0 h 2766"/>
                    <a:gd name="T6" fmla="*/ 0 w 2570"/>
                    <a:gd name="T7" fmla="*/ 1 h 2766"/>
                    <a:gd name="T8" fmla="*/ 1 w 2570"/>
                    <a:gd name="T9" fmla="*/ 0 h 2766"/>
                    <a:gd name="T10" fmla="*/ 0 w 2570"/>
                    <a:gd name="T11" fmla="*/ 1 h 2766"/>
                    <a:gd name="T12" fmla="*/ 1 w 2570"/>
                    <a:gd name="T13" fmla="*/ 0 h 2766"/>
                    <a:gd name="T14" fmla="*/ 1 w 2570"/>
                    <a:gd name="T15" fmla="*/ 1 h 2766"/>
                    <a:gd name="T16" fmla="*/ 1 w 2570"/>
                    <a:gd name="T17" fmla="*/ 1 h 2766"/>
                    <a:gd name="T18" fmla="*/ 0 w 2570"/>
                    <a:gd name="T19" fmla="*/ 1 h 2766"/>
                    <a:gd name="T20" fmla="*/ 1 w 2570"/>
                    <a:gd name="T21" fmla="*/ 0 h 2766"/>
                    <a:gd name="T22" fmla="*/ 0 w 2570"/>
                    <a:gd name="T23" fmla="*/ 1 h 2766"/>
                    <a:gd name="T24" fmla="*/ 1 w 2570"/>
                    <a:gd name="T25" fmla="*/ 0 h 2766"/>
                    <a:gd name="T26" fmla="*/ 0 w 2570"/>
                    <a:gd name="T27" fmla="*/ 1 h 2766"/>
                    <a:gd name="T28" fmla="*/ 1 w 2570"/>
                    <a:gd name="T29" fmla="*/ 0 h 2766"/>
                    <a:gd name="T30" fmla="*/ 1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1047" name="Rectangle 1119">
                  <a:extLst>
                    <a:ext uri="{FF2B5EF4-FFF2-40B4-BE49-F238E27FC236}">
                      <a16:creationId xmlns:a16="http://schemas.microsoft.com/office/drawing/2014/main" id="{979E2AB8-2C5A-4868-8735-F716CC7F444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/>
                </a:p>
              </p:txBody>
            </p:sp>
          </p:grpSp>
        </p:grpSp>
        <p:sp>
          <p:nvSpPr>
            <p:cNvPr id="1033" name="Rectangle 1120">
              <a:extLst>
                <a:ext uri="{FF2B5EF4-FFF2-40B4-BE49-F238E27FC236}">
                  <a16:creationId xmlns:a16="http://schemas.microsoft.com/office/drawing/2014/main" id="{B1ABA0FD-B5DB-4E38-95E1-FB6D2DEE91B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</p:grpSp>
      <p:sp>
        <p:nvSpPr>
          <p:cNvPr id="1027" name="Rectangle 1121">
            <a:extLst>
              <a:ext uri="{FF2B5EF4-FFF2-40B4-BE49-F238E27FC236}">
                <a16:creationId xmlns:a16="http://schemas.microsoft.com/office/drawing/2014/main" id="{B04313B2-E827-4DB5-AD0B-4C50C65FE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122">
            <a:extLst>
              <a:ext uri="{FF2B5EF4-FFF2-40B4-BE49-F238E27FC236}">
                <a16:creationId xmlns:a16="http://schemas.microsoft.com/office/drawing/2014/main" id="{C4383875-CE1F-412B-8F00-8A39B29F2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71" name="Rectangle 1123">
            <a:extLst>
              <a:ext uri="{FF2B5EF4-FFF2-40B4-BE49-F238E27FC236}">
                <a16:creationId xmlns:a16="http://schemas.microsoft.com/office/drawing/2014/main" id="{CBE094E5-78C2-4A57-8B72-054FF9099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2" name="Rectangle 1124">
            <a:extLst>
              <a:ext uri="{FF2B5EF4-FFF2-40B4-BE49-F238E27FC236}">
                <a16:creationId xmlns:a16="http://schemas.microsoft.com/office/drawing/2014/main" id="{5E5A9758-EDC0-48A5-AD0E-61A556190D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3" name="Rectangle 1125">
            <a:extLst>
              <a:ext uri="{FF2B5EF4-FFF2-40B4-BE49-F238E27FC236}">
                <a16:creationId xmlns:a16="http://schemas.microsoft.com/office/drawing/2014/main" id="{0B129642-DD2D-4B8D-A659-418973AEF0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D022FED-F3AA-4C90-8142-BBC8870AF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429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53BE384C-684D-4567-AA6C-E8B7B317CA1E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3077" name="Group 3">
              <a:extLst>
                <a:ext uri="{FF2B5EF4-FFF2-40B4-BE49-F238E27FC236}">
                  <a16:creationId xmlns:a16="http://schemas.microsoft.com/office/drawing/2014/main" id="{4DC1D474-9FB0-47CD-B3E8-D0D6C7C5F34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>
                <a:extLst>
                  <a:ext uri="{FF2B5EF4-FFF2-40B4-BE49-F238E27FC236}">
                    <a16:creationId xmlns:a16="http://schemas.microsoft.com/office/drawing/2014/main" id="{49B84B8B-D397-442E-978C-CA52D3F234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3" name="Freeform 5">
                <a:extLst>
                  <a:ext uri="{FF2B5EF4-FFF2-40B4-BE49-F238E27FC236}">
                    <a16:creationId xmlns:a16="http://schemas.microsoft.com/office/drawing/2014/main" id="{EB27938B-2CDA-43BB-BDFD-4FB7A7BC9B2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4" name="Freeform 6">
                <a:extLst>
                  <a:ext uri="{FF2B5EF4-FFF2-40B4-BE49-F238E27FC236}">
                    <a16:creationId xmlns:a16="http://schemas.microsoft.com/office/drawing/2014/main" id="{A30CC292-1FF2-4618-9606-D288691BFAA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62" y="1678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6221 h 317"/>
                  <a:gd name="T4" fmla="*/ 624 w 624"/>
                  <a:gd name="T5" fmla="*/ 11622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5" name="Freeform 7">
                <a:extLst>
                  <a:ext uri="{FF2B5EF4-FFF2-40B4-BE49-F238E27FC236}">
                    <a16:creationId xmlns:a16="http://schemas.microsoft.com/office/drawing/2014/main" id="{D317C6B4-AD55-48B8-BDB2-DBEED4338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77" y="176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6" name="Freeform 8">
                <a:extLst>
                  <a:ext uri="{FF2B5EF4-FFF2-40B4-BE49-F238E27FC236}">
                    <a16:creationId xmlns:a16="http://schemas.microsoft.com/office/drawing/2014/main" id="{86F52F90-8182-4D55-A4FB-22F20003B9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2 h 317"/>
                  <a:gd name="T4" fmla="*/ 624 w 624"/>
                  <a:gd name="T5" fmla="*/ 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7" name="Freeform 9">
                <a:extLst>
                  <a:ext uri="{FF2B5EF4-FFF2-40B4-BE49-F238E27FC236}">
                    <a16:creationId xmlns:a16="http://schemas.microsoft.com/office/drawing/2014/main" id="{E8F90126-46D2-4FA3-B169-EC37E77101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23617 h 272"/>
                  <a:gd name="T4" fmla="*/ 240 w 624"/>
                  <a:gd name="T5" fmla="*/ 108872 h 272"/>
                  <a:gd name="T6" fmla="*/ 624 w 624"/>
                  <a:gd name="T7" fmla="*/ 1236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8" name="Freeform 10">
                <a:extLst>
                  <a:ext uri="{FF2B5EF4-FFF2-40B4-BE49-F238E27FC236}">
                    <a16:creationId xmlns:a16="http://schemas.microsoft.com/office/drawing/2014/main" id="{A6675F46-048E-4191-B693-E1F3B738552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9" name="Freeform 11">
                <a:extLst>
                  <a:ext uri="{FF2B5EF4-FFF2-40B4-BE49-F238E27FC236}">
                    <a16:creationId xmlns:a16="http://schemas.microsoft.com/office/drawing/2014/main" id="{9F693843-06FF-4728-9AF0-1984FB2931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4" y="1655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99969 h 317"/>
                  <a:gd name="T4" fmla="*/ 624 w 624"/>
                  <a:gd name="T5" fmla="*/ 9996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0" name="Freeform 12">
                <a:extLst>
                  <a:ext uri="{FF2B5EF4-FFF2-40B4-BE49-F238E27FC236}">
                    <a16:creationId xmlns:a16="http://schemas.microsoft.com/office/drawing/2014/main" id="{A40E02FB-46FC-447A-9AA1-A945F985A6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1" name="Freeform 13">
                <a:extLst>
                  <a:ext uri="{FF2B5EF4-FFF2-40B4-BE49-F238E27FC236}">
                    <a16:creationId xmlns:a16="http://schemas.microsoft.com/office/drawing/2014/main" id="{49DA94B9-17AD-426B-8A36-732185C5E7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2" name="Freeform 14">
                <a:extLst>
                  <a:ext uri="{FF2B5EF4-FFF2-40B4-BE49-F238E27FC236}">
                    <a16:creationId xmlns:a16="http://schemas.microsoft.com/office/drawing/2014/main" id="{F7C48A97-779D-4CD0-A8C3-7D3B4D68E9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3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9 h 317"/>
                  <a:gd name="T4" fmla="*/ 624 w 624"/>
                  <a:gd name="T5" fmla="*/ 4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3" name="Freeform 15">
                <a:extLst>
                  <a:ext uri="{FF2B5EF4-FFF2-40B4-BE49-F238E27FC236}">
                    <a16:creationId xmlns:a16="http://schemas.microsoft.com/office/drawing/2014/main" id="{278D8917-37CA-48A4-BC07-652D0898B70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97882 h 272"/>
                  <a:gd name="T4" fmla="*/ 240 w 624"/>
                  <a:gd name="T5" fmla="*/ 86376 h 272"/>
                  <a:gd name="T6" fmla="*/ 624 w 624"/>
                  <a:gd name="T7" fmla="*/ 978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4" name="Freeform 16">
                <a:extLst>
                  <a:ext uri="{FF2B5EF4-FFF2-40B4-BE49-F238E27FC236}">
                    <a16:creationId xmlns:a16="http://schemas.microsoft.com/office/drawing/2014/main" id="{456A7AF2-D647-4A68-BAE5-17C847EA75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5" name="Freeform 17">
                <a:extLst>
                  <a:ext uri="{FF2B5EF4-FFF2-40B4-BE49-F238E27FC236}">
                    <a16:creationId xmlns:a16="http://schemas.microsoft.com/office/drawing/2014/main" id="{98A05C9D-C59F-44D0-83B0-1674761D81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2" y="165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99969 h 317"/>
                  <a:gd name="T4" fmla="*/ 624 w 624"/>
                  <a:gd name="T5" fmla="*/ 9996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6" name="Freeform 18">
                <a:extLst>
                  <a:ext uri="{FF2B5EF4-FFF2-40B4-BE49-F238E27FC236}">
                    <a16:creationId xmlns:a16="http://schemas.microsoft.com/office/drawing/2014/main" id="{18287366-6F64-49C9-9F8F-813BF486A8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97" y="165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6221 h 317"/>
                  <a:gd name="T4" fmla="*/ 624 w 624"/>
                  <a:gd name="T5" fmla="*/ 11622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7" name="Freeform 19">
                <a:extLst>
                  <a:ext uri="{FF2B5EF4-FFF2-40B4-BE49-F238E27FC236}">
                    <a16:creationId xmlns:a16="http://schemas.microsoft.com/office/drawing/2014/main" id="{28F8BDE0-6FD4-4E24-9D93-9B1A8F5FAF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44" y="173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8" name="Freeform 20">
                <a:extLst>
                  <a:ext uri="{FF2B5EF4-FFF2-40B4-BE49-F238E27FC236}">
                    <a16:creationId xmlns:a16="http://schemas.microsoft.com/office/drawing/2014/main" id="{BD8E4500-CC5D-4FCC-BBEA-1DC64DA780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9" name="Freeform 21">
                <a:extLst>
                  <a:ext uri="{FF2B5EF4-FFF2-40B4-BE49-F238E27FC236}">
                    <a16:creationId xmlns:a16="http://schemas.microsoft.com/office/drawing/2014/main" id="{9B6A132F-D467-4B98-B89C-B36C1F38C4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5" y="167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97882 h 272"/>
                  <a:gd name="T4" fmla="*/ 240 w 624"/>
                  <a:gd name="T5" fmla="*/ 86376 h 272"/>
                  <a:gd name="T6" fmla="*/ 624 w 624"/>
                  <a:gd name="T7" fmla="*/ 978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50" name="Freeform 22">
                <a:extLst>
                  <a:ext uri="{FF2B5EF4-FFF2-40B4-BE49-F238E27FC236}">
                    <a16:creationId xmlns:a16="http://schemas.microsoft.com/office/drawing/2014/main" id="{90EB779F-1BAC-40D0-BA98-27C81206B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70" y="170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</p:grpSp>
        <p:sp>
          <p:nvSpPr>
            <p:cNvPr id="1030" name="Freeform 23">
              <a:extLst>
                <a:ext uri="{FF2B5EF4-FFF2-40B4-BE49-F238E27FC236}">
                  <a16:creationId xmlns:a16="http://schemas.microsoft.com/office/drawing/2014/main" id="{1EF41940-1BC1-4AAF-B6F8-B3F57D77C78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 h 385"/>
                <a:gd name="T2" fmla="*/ 13 w 5762"/>
                <a:gd name="T3" fmla="*/ 780 h 385"/>
                <a:gd name="T4" fmla="*/ 13 w 5762"/>
                <a:gd name="T5" fmla="*/ 4 h 385"/>
                <a:gd name="T6" fmla="*/ 0 w 5762"/>
                <a:gd name="T7" fmla="*/ 0 h 385"/>
                <a:gd name="T8" fmla="*/ 0 w 5762"/>
                <a:gd name="T9" fmla="*/ 81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031" name="Freeform 24">
              <a:extLst>
                <a:ext uri="{FF2B5EF4-FFF2-40B4-BE49-F238E27FC236}">
                  <a16:creationId xmlns:a16="http://schemas.microsoft.com/office/drawing/2014/main" id="{FF595543-F673-4C12-9CB8-1702D0FC963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3 w 5761"/>
                <a:gd name="T3" fmla="*/ 0 h 189"/>
                <a:gd name="T4" fmla="*/ 13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/>
            </a:p>
          </p:txBody>
        </p:sp>
      </p:grpSp>
      <p:sp>
        <p:nvSpPr>
          <p:cNvPr id="3075" name="Rectangle 25">
            <a:extLst>
              <a:ext uri="{FF2B5EF4-FFF2-40B4-BE49-F238E27FC236}">
                <a16:creationId xmlns:a16="http://schemas.microsoft.com/office/drawing/2014/main" id="{95124F2E-CC13-4282-9F58-488B61AF2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26">
            <a:extLst>
              <a:ext uri="{FF2B5EF4-FFF2-40B4-BE49-F238E27FC236}">
                <a16:creationId xmlns:a16="http://schemas.microsoft.com/office/drawing/2014/main" id="{9A8F5CF4-CDB4-42C7-91CE-CF68CB17B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19200"/>
            <a:ext cx="1097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31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■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9552CD1F-E5C7-4B11-8DC7-75E00A5F5B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DB6E7E52-C239-4FAC-94CA-F9C3C352C8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FFB1-A827-4C6E-8F5B-A5A10FFEB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EE8064-4997-4EFC-BC18-90A9AB605C10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9AA96-1BA6-4E30-853D-AF3BFE21E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1B251-314B-4991-8E45-116480F21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EFA20C-E541-46D0-ADBC-903129FA2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2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0.xml"/><Relationship Id="rId1" Type="http://schemas.openxmlformats.org/officeDocument/2006/relationships/video" Target="https://www.youtube.com/embed/PTX3vm_rhvs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4nzbC5vYL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seHaTYbJ91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http://cdn.dipity.com/uploads/events/46407c01f617213d54ec3af0085ad05b_1M.png">
            <a:extLst>
              <a:ext uri="{FF2B5EF4-FFF2-40B4-BE49-F238E27FC236}">
                <a16:creationId xmlns:a16="http://schemas.microsoft.com/office/drawing/2014/main" id="{BDF43D02-ED38-4535-91F5-011CFAF7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7848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2">
            <a:extLst>
              <a:ext uri="{FF2B5EF4-FFF2-40B4-BE49-F238E27FC236}">
                <a16:creationId xmlns:a16="http://schemas.microsoft.com/office/drawing/2014/main" id="{77ACBF11-108F-44DF-B252-2B003471A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723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PROBLEMS IN THE ROMAN REPUBLIC </a:t>
            </a:r>
            <a:endParaRPr lang="en-US" altLang="en-US" sz="5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8372" name="Rectangular Callout 4">
            <a:extLst>
              <a:ext uri="{FF2B5EF4-FFF2-40B4-BE49-F238E27FC236}">
                <a16:creationId xmlns:a16="http://schemas.microsoft.com/office/drawing/2014/main" id="{CD63EE95-8D00-4404-8609-AA56E2B6D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838201"/>
            <a:ext cx="4572000" cy="1939925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FF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Rome’s expanding territory brought wealth, but also brought issues: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32F3FE34-0C00-427B-89FE-63B0EC93D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2916239"/>
            <a:ext cx="4572000" cy="1939925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People flocked to the big cities from farms, which created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food supply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 shortages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1BD4724D-82F6-41FE-8859-3BDF0C500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4932364"/>
            <a:ext cx="4572000" cy="1544637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chemeClr val="accent1">
              <a:lumMod val="60000"/>
              <a:lumOff val="40000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Struggles for power led to a series of </a:t>
            </a:r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civil wars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between Romans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timeline-governments of Rome">
            <a:extLst>
              <a:ext uri="{FF2B5EF4-FFF2-40B4-BE49-F238E27FC236}">
                <a16:creationId xmlns:a16="http://schemas.microsoft.com/office/drawing/2014/main" id="{2777D04A-66DB-4806-B8E1-64D13D0BD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0" b="11198"/>
          <a:stretch>
            <a:fillRect/>
          </a:stretch>
        </p:blipFill>
        <p:spPr bwMode="auto">
          <a:xfrm>
            <a:off x="1524000" y="3048000"/>
            <a:ext cx="9144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Rectangle 2">
            <a:extLst>
              <a:ext uri="{FF2B5EF4-FFF2-40B4-BE49-F238E27FC236}">
                <a16:creationId xmlns:a16="http://schemas.microsoft.com/office/drawing/2014/main" id="{A7699DAE-7FA9-4C0F-8377-0C2729846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600" b="1">
                <a:solidFill>
                  <a:srgbClr val="000000"/>
                </a:solidFill>
                <a:cs typeface="Arial" panose="020B0604020202020204" pitchFamily="34" charset="0"/>
              </a:rPr>
              <a:t>FROM ROMAN REPUBLIC TO                   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ROMAN EMPIRE</a:t>
            </a:r>
          </a:p>
        </p:txBody>
      </p:sp>
      <p:sp>
        <p:nvSpPr>
          <p:cNvPr id="68612" name="Rectangular Callout 7">
            <a:extLst>
              <a:ext uri="{FF2B5EF4-FFF2-40B4-BE49-F238E27FC236}">
                <a16:creationId xmlns:a16="http://schemas.microsoft.com/office/drawing/2014/main" id="{DE4BA171-5AC8-4568-9922-BC998ABF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4" y="1371600"/>
            <a:ext cx="7716837" cy="1524000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FF7C8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Julius Caesar’s death changed Rome; the people no longer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trusted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 the Senate to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rule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 the Roman Republic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0F559BE-765E-4FD4-8B44-8D9FBAB69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600" b="1">
                <a:solidFill>
                  <a:srgbClr val="000000"/>
                </a:solidFill>
                <a:cs typeface="Arial" panose="020B0604020202020204" pitchFamily="34" charset="0"/>
              </a:rPr>
              <a:t>FROM ROMAN REPUBLIC TO                   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ROMAN EMPIRE</a:t>
            </a:r>
          </a:p>
        </p:txBody>
      </p:sp>
      <p:pic>
        <p:nvPicPr>
          <p:cNvPr id="69635" name="Picture 2" descr="http://1.bp.blogspot.com/_XJDCOO_PcIc/TRlZ-Ei1xfI/AAAAAAAAEEo/KpymPlF4mSc/s1600/Augustus+Caesar.jpg">
            <a:extLst>
              <a:ext uri="{FF2B5EF4-FFF2-40B4-BE49-F238E27FC236}">
                <a16:creationId xmlns:a16="http://schemas.microsoft.com/office/drawing/2014/main" id="{304EA459-08A6-47EA-B9BB-04FE8E4F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50950"/>
            <a:ext cx="4876800" cy="560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7845764-6F71-43A6-BE31-AB481F28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450975"/>
            <a:ext cx="4984750" cy="1517650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FF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400" b="1" i="1">
                <a:solidFill>
                  <a:srgbClr val="000000"/>
                </a:solidFill>
                <a:cs typeface="Arial" panose="020B0604020202020204" pitchFamily="34" charset="0"/>
              </a:rPr>
              <a:t>Octavian</a:t>
            </a:r>
            <a:r>
              <a:rPr kumimoji="0"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 exacted </a:t>
            </a:r>
            <a:r>
              <a:rPr kumimoji="0" lang="en-US" altLang="en-US" sz="3400" b="1" i="1">
                <a:solidFill>
                  <a:srgbClr val="000000"/>
                </a:solidFill>
                <a:cs typeface="Arial" panose="020B0604020202020204" pitchFamily="34" charset="0"/>
              </a:rPr>
              <a:t>revenge</a:t>
            </a:r>
            <a:r>
              <a:rPr kumimoji="0"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 on the Senators who assassinated Julius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A515E335-4572-4D53-819C-0F9495291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968625"/>
            <a:ext cx="4953000" cy="1803400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Octavian soon became undisputed ruler of Rome, renaming himself </a:t>
            </a:r>
            <a:r>
              <a:rPr kumimoji="0" lang="en-US" altLang="en-US" sz="3400" b="1" i="1">
                <a:solidFill>
                  <a:srgbClr val="000000"/>
                </a:solidFill>
                <a:cs typeface="Arial" panose="020B0604020202020204" pitchFamily="34" charset="0"/>
              </a:rPr>
              <a:t>Augustus Caesar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21455EE6-4A26-4BD9-9F04-BF6558034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4778375"/>
            <a:ext cx="4984750" cy="1905000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FFCC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“Augustus” means </a:t>
            </a:r>
            <a:r>
              <a:rPr kumimoji="0" lang="en-US" altLang="en-US" sz="3400" b="1" i="1">
                <a:solidFill>
                  <a:srgbClr val="000000"/>
                </a:solidFill>
                <a:cs typeface="Arial" panose="020B0604020202020204" pitchFamily="34" charset="0"/>
              </a:rPr>
              <a:t>“exalted one”</a:t>
            </a:r>
            <a:r>
              <a:rPr kumimoji="0"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; Julius Caesar’s last name became the title for </a:t>
            </a:r>
            <a:r>
              <a:rPr kumimoji="0" lang="en-US" altLang="en-US" sz="3400" b="1" i="1">
                <a:solidFill>
                  <a:srgbClr val="000000"/>
                </a:solidFill>
                <a:cs typeface="Arial" panose="020B0604020202020204" pitchFamily="34" charset="0"/>
              </a:rPr>
              <a:t>“emperor”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E9D161E-FA82-4888-B74B-5512477F8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600" b="1">
                <a:solidFill>
                  <a:srgbClr val="000000"/>
                </a:solidFill>
                <a:cs typeface="Arial" panose="020B0604020202020204" pitchFamily="34" charset="0"/>
              </a:rPr>
              <a:t>FROM ROMAN REPUBLIC TO                   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ROMAN EMPIRE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F806CE84-A35C-4B89-8DF3-6C37C91A5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0"/>
            <a:ext cx="6096000" cy="2438400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FFCC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Augustus did away with the Senators’ power, eventually ending the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representative government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 of Rome and becoming Rome’s first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emperor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B88C1350-EF7E-4B50-A95E-4F8F32B31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4119563"/>
            <a:ext cx="4953000" cy="1447800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The Senate still met, but the emperor had all of the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real power</a:t>
            </a:r>
          </a:p>
        </p:txBody>
      </p:sp>
      <p:pic>
        <p:nvPicPr>
          <p:cNvPr id="70661" name="Picture 4">
            <a:extLst>
              <a:ext uri="{FF2B5EF4-FFF2-40B4-BE49-F238E27FC236}">
                <a16:creationId xmlns:a16="http://schemas.microsoft.com/office/drawing/2014/main" id="{1EC2560D-CE2E-4F90-B49D-D6E77A0C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1371600"/>
            <a:ext cx="2590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EEA69F93-1BAB-494E-895C-B33D6A3E5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B70FC981-3D2E-45DB-BF2F-2E76D669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tx1"/>
                </a:solidFill>
              </a:rPr>
              <a:t>THE PAX ROMANA  </a:t>
            </a:r>
          </a:p>
        </p:txBody>
      </p:sp>
      <p:pic>
        <p:nvPicPr>
          <p:cNvPr id="72707" name="Picture 3" descr="timeline-governments of Rome">
            <a:extLst>
              <a:ext uri="{FF2B5EF4-FFF2-40B4-BE49-F238E27FC236}">
                <a16:creationId xmlns:a16="http://schemas.microsoft.com/office/drawing/2014/main" id="{5FA13FC4-2C13-4FD0-A129-DF468DB2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0" b="9799"/>
          <a:stretch>
            <a:fillRect/>
          </a:stretch>
        </p:blipFill>
        <p:spPr bwMode="auto">
          <a:xfrm>
            <a:off x="1524000" y="2971800"/>
            <a:ext cx="9144000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Oval 5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31540BAD-4FDB-448C-8D37-3A7B9489A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27525"/>
            <a:ext cx="1371600" cy="838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kumimoji="0"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6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B4F6C81-1965-4733-86F3-08C86F213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003926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Pax Romana</a:t>
            </a:r>
          </a:p>
        </p:txBody>
      </p:sp>
      <p:sp>
        <p:nvSpPr>
          <p:cNvPr id="72710" name="Line 7">
            <a:extLst>
              <a:ext uri="{FF2B5EF4-FFF2-40B4-BE49-F238E27FC236}">
                <a16:creationId xmlns:a16="http://schemas.microsoft.com/office/drawing/2014/main" id="{874C9E1E-0A87-4F3C-9C9F-8B045F8568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5318126"/>
            <a:ext cx="0" cy="7016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11" name="Rectangular Callout 8">
            <a:extLst>
              <a:ext uri="{FF2B5EF4-FFF2-40B4-BE49-F238E27FC236}">
                <a16:creationId xmlns:a16="http://schemas.microsoft.com/office/drawing/2014/main" id="{B55AE01D-4A99-4CAB-93BB-F4B8CFDD2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38200"/>
            <a:ext cx="9144000" cy="2133600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FF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Augustus’ 41 year reign marked the beginning of a 207-year era of peace,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wealth,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 and expansion called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“Pax Romana” 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(the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“Roman Peace</a:t>
            </a:r>
            <a:r>
              <a:rPr kumimoji="0" lang="en-US" altLang="en-US" sz="3600" b="1">
                <a:solidFill>
                  <a:srgbClr val="000000"/>
                </a:solidFill>
                <a:cs typeface="Arial" panose="020B0604020202020204" pitchFamily="34" charset="0"/>
              </a:rPr>
              <a:t>”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) from 27 BCE to 180 CE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EBC64999-99F1-4726-8EB9-6A6AA4C0C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76600"/>
            <a:ext cx="3048000" cy="3276600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CCFF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The Empire was over 3 million square miles in size and contained about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80 million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7EAA5314-3CF5-4728-B0EE-145BD92E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98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ular Callout 6">
            <a:extLst>
              <a:ext uri="{FF2B5EF4-FFF2-40B4-BE49-F238E27FC236}">
                <a16:creationId xmlns:a16="http://schemas.microsoft.com/office/drawing/2014/main" id="{9648DAAD-0884-45E0-B962-B7993FD42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19200"/>
          </a:xfrm>
          <a:prstGeom prst="wedgeRectCallout">
            <a:avLst>
              <a:gd name="adj1" fmla="val 3699"/>
              <a:gd name="adj2" fmla="val 18556"/>
            </a:avLst>
          </a:prstGeom>
          <a:solidFill>
            <a:srgbClr val="CC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Pax Romana became the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“golden age” 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of Rome as emperors like Augustus built well-paved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roads 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and a modern infrastructure; they had a merit-based bureaucracy to rule the empire </a:t>
            </a:r>
          </a:p>
        </p:txBody>
      </p:sp>
      <p:pic>
        <p:nvPicPr>
          <p:cNvPr id="9" name="Picture 18" descr="road">
            <a:extLst>
              <a:ext uri="{FF2B5EF4-FFF2-40B4-BE49-F238E27FC236}">
                <a16:creationId xmlns:a16="http://schemas.microsoft.com/office/drawing/2014/main" id="{CDF5FD55-8143-4777-BD3D-60E0AC62A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7950"/>
            <a:ext cx="91440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roadmap">
            <a:extLst>
              <a:ext uri="{FF2B5EF4-FFF2-40B4-BE49-F238E27FC236}">
                <a16:creationId xmlns:a16="http://schemas.microsoft.com/office/drawing/2014/main" id="{CCC81261-CE84-4F1E-9B78-71CA13CA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1"/>
            <a:ext cx="9144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9269A67-EE3A-4344-9D43-9604C40C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670051"/>
            <a:ext cx="91440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aq2">
            <a:extLst>
              <a:ext uri="{FF2B5EF4-FFF2-40B4-BE49-F238E27FC236}">
                <a16:creationId xmlns:a16="http://schemas.microsoft.com/office/drawing/2014/main" id="{C268ECDD-EE7B-4822-8D33-6FD3C3FBD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1530350"/>
            <a:ext cx="4281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C9742431-9387-4F0B-B9FC-CB912B8227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990600"/>
            <a:ext cx="7848600" cy="2286000"/>
          </a:xfrm>
        </p:spPr>
        <p:txBody>
          <a:bodyPr/>
          <a:lstStyle/>
          <a:p>
            <a:pPr eaLnBrk="1" hangingPunct="1"/>
            <a:r>
              <a:rPr lang="en-US" altLang="en-US" sz="2800"/>
              <a:t>Solid paved roads were built to assist trade and communication around the empire.  Many still exist today.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39939" name="Picture 5" descr="http://www.ashlintree.com/Globus%20Italy/Image062%20Roman%20Road.jpg">
            <a:extLst>
              <a:ext uri="{FF2B5EF4-FFF2-40B4-BE49-F238E27FC236}">
                <a16:creationId xmlns:a16="http://schemas.microsoft.com/office/drawing/2014/main" id="{3BDAC472-B4DA-4BFE-AAAB-D92C8A8344A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1" y="2438400"/>
            <a:ext cx="3317875" cy="4419600"/>
          </a:xfr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6" descr="http://content.answers.com/main/content/wp/en/thumb/a/a5/250px-PompeiiStreet.jpg">
            <a:extLst>
              <a:ext uri="{FF2B5EF4-FFF2-40B4-BE49-F238E27FC236}">
                <a16:creationId xmlns:a16="http://schemas.microsoft.com/office/drawing/2014/main" id="{F26FA70B-FC75-4E70-9BA5-9CE2F9F9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438400"/>
            <a:ext cx="3338513" cy="44196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0C614718-15DB-480C-BAA0-CF647DFAC8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838200"/>
            <a:ext cx="78486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Roman aqueducts were incredible works of engineering and architecture.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 aqueducts could carry up to 300 million gallons of water to the city of Rome every day.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40963" name="Picture 11" descr="http://www.romaonline.net/Contents_Eng/Tour_en/Claudio/claudio1.jpg">
            <a:extLst>
              <a:ext uri="{FF2B5EF4-FFF2-40B4-BE49-F238E27FC236}">
                <a16:creationId xmlns:a16="http://schemas.microsoft.com/office/drawing/2014/main" id="{0506CD70-1129-423E-9537-65DFC78FD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4343400" cy="3581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15" descr="http://www.inforoma.it/img1/aquaclaudia8.jpg">
            <a:extLst>
              <a:ext uri="{FF2B5EF4-FFF2-40B4-BE49-F238E27FC236}">
                <a16:creationId xmlns:a16="http://schemas.microsoft.com/office/drawing/2014/main" id="{785AC0FB-A140-4594-960E-A3AB271739E6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276600"/>
            <a:ext cx="4800600" cy="3581400"/>
          </a:xfr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aculty.evansville.edu/rl29/art105/img/rome_pontdugard.jpg">
            <a:extLst>
              <a:ext uri="{FF2B5EF4-FFF2-40B4-BE49-F238E27FC236}">
                <a16:creationId xmlns:a16="http://schemas.microsoft.com/office/drawing/2014/main" id="{0A01B07E-A4E7-409A-BCD7-9D917730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http://upload.wikimedia.org/wikipedia/commons/2/23/Pont_du_gard.jpg">
            <a:extLst>
              <a:ext uri="{FF2B5EF4-FFF2-40B4-BE49-F238E27FC236}">
                <a16:creationId xmlns:a16="http://schemas.microsoft.com/office/drawing/2014/main" id="{B55441DD-EC7E-4B0B-8E78-6C51751A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B270053-1FC2-43D9-A431-AF62FCF6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5400" b="1">
                <a:solidFill>
                  <a:srgbClr val="000000"/>
                </a:solidFill>
                <a:cs typeface="Arial" panose="020B0604020202020204" pitchFamily="34" charset="0"/>
              </a:rPr>
              <a:t>JULIUS CAESAR</a:t>
            </a:r>
          </a:p>
        </p:txBody>
      </p:sp>
      <p:pic>
        <p:nvPicPr>
          <p:cNvPr id="60419" name="Picture 2" descr="http://1.bp.blogspot.com/-MUGz__dEsdc/T-GD1lkVS5I/AAAAAAAAG2M/OawKc3UhOtU/s640/Julius.jpg">
            <a:extLst>
              <a:ext uri="{FF2B5EF4-FFF2-40B4-BE49-F238E27FC236}">
                <a16:creationId xmlns:a16="http://schemas.microsoft.com/office/drawing/2014/main" id="{582E9D7A-D067-4CAF-B82F-B6E970A0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9144000" cy="594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4">
            <a:extLst>
              <a:ext uri="{FF2B5EF4-FFF2-40B4-BE49-F238E27FC236}">
                <a16:creationId xmlns:a16="http://schemas.microsoft.com/office/drawing/2014/main" id="{7C4AA866-A022-4D1A-ACEE-8B99FD8A1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1412876"/>
            <a:ext cx="4572000" cy="2854325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FF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From the turmoil within the Roman Republic, a new political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leader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 emerged: a general named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Julius Caesar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http://upload.wikimedia.org/wikipedia/en/d/d0/Roman_Aqueduct_kavala.jpg">
            <a:extLst>
              <a:ext uri="{FF2B5EF4-FFF2-40B4-BE49-F238E27FC236}">
                <a16:creationId xmlns:a16="http://schemas.microsoft.com/office/drawing/2014/main" id="{CDC16474-6F23-4CE2-BE2E-DD9CDC1F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en/8/84/Roman_aqueduct_from_Pools_of_Solomon_to_Jerusalem.jpg">
            <a:extLst>
              <a:ext uri="{FF2B5EF4-FFF2-40B4-BE49-F238E27FC236}">
                <a16:creationId xmlns:a16="http://schemas.microsoft.com/office/drawing/2014/main" id="{247FC080-E6D3-4034-88A0-4B0834B1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http://cache.eb.com/eb/image?id=91303&amp;rendTypeId=34">
            <a:extLst>
              <a:ext uri="{FF2B5EF4-FFF2-40B4-BE49-F238E27FC236}">
                <a16:creationId xmlns:a16="http://schemas.microsoft.com/office/drawing/2014/main" id="{2349F4F9-0D1E-4D49-984E-36FD6288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4501"/>
            <a:ext cx="71628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006CB66B-DED0-4440-8C0E-A8714895A7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990600"/>
            <a:ext cx="3581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Roman architecture borrowed Greek elements, but made them more grand and heavy.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Roman architects designed arches and domes that could carry great weights.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47107" name="Picture 5" descr="http://www.pantheonintl.com/images/Pantheon_light_r2_c1.jpg">
            <a:extLst>
              <a:ext uri="{FF2B5EF4-FFF2-40B4-BE49-F238E27FC236}">
                <a16:creationId xmlns:a16="http://schemas.microsoft.com/office/drawing/2014/main" id="{2E09EA5C-B5CD-4049-92E0-20B19C21D3B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0"/>
            <a:ext cx="5029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artlex.com/ArtLex/p/images/pantheon_photo1.lg.jpg">
            <a:extLst>
              <a:ext uri="{FF2B5EF4-FFF2-40B4-BE49-F238E27FC236}">
                <a16:creationId xmlns:a16="http://schemas.microsoft.com/office/drawing/2014/main" id="{C7D3DDC5-F15D-47A1-9608-7C8973FD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82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http://upload.wikimedia.org/wikipedia/commons/5/53/Colosseum_in_Rome%2C_Italy_-_April_2007.jpg">
            <a:extLst>
              <a:ext uri="{FF2B5EF4-FFF2-40B4-BE49-F238E27FC236}">
                <a16:creationId xmlns:a16="http://schemas.microsoft.com/office/drawing/2014/main" id="{BF311ECD-2C23-47C5-AF13-F6E19EDBE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7488"/>
            <a:ext cx="914400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">
            <a:extLst>
              <a:ext uri="{FF2B5EF4-FFF2-40B4-BE49-F238E27FC236}">
                <a16:creationId xmlns:a16="http://schemas.microsoft.com/office/drawing/2014/main" id="{613910D4-25FD-4A32-A189-61B14505D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/>
              <a:t>The Colosseum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http://www.holiday-beds-direct.com/images/destinations/rome-07.jpg">
            <a:extLst>
              <a:ext uri="{FF2B5EF4-FFF2-40B4-BE49-F238E27FC236}">
                <a16:creationId xmlns:a16="http://schemas.microsoft.com/office/drawing/2014/main" id="{BA8718C8-3552-4CC8-989D-BA8B6F94F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http://ranger.uta.edu/~gdas/websitepages/photos_personal/rome_coliseum.JPG">
            <a:extLst>
              <a:ext uri="{FF2B5EF4-FFF2-40B4-BE49-F238E27FC236}">
                <a16:creationId xmlns:a16="http://schemas.microsoft.com/office/drawing/2014/main" id="{BB78FC9D-B4E8-4336-860B-611C03737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http://upload.wikimedia.org/wikipedia/commons/f/f4/Kolosseumbannen.jpg">
            <a:extLst>
              <a:ext uri="{FF2B5EF4-FFF2-40B4-BE49-F238E27FC236}">
                <a16:creationId xmlns:a16="http://schemas.microsoft.com/office/drawing/2014/main" id="{89D4873D-47AD-4BCC-A595-F87E7C70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http://upload.wikimedia.org/wikipedia/commons/c/c5/Jean-Leon_Gerome_Pollice_Verso.jpg">
            <a:extLst>
              <a:ext uri="{FF2B5EF4-FFF2-40B4-BE49-F238E27FC236}">
                <a16:creationId xmlns:a16="http://schemas.microsoft.com/office/drawing/2014/main" id="{EB000466-FE68-4BB4-BD67-8C27FBDF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http://globe-education.org/files/imagecache/lb_slideshow/images/JC.jpg">
            <a:extLst>
              <a:ext uri="{FF2B5EF4-FFF2-40B4-BE49-F238E27FC236}">
                <a16:creationId xmlns:a16="http://schemas.microsoft.com/office/drawing/2014/main" id="{A0557008-61C8-457B-8DF4-22EFCDE2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029200" cy="655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37ACFA6D-2FFD-4F73-A213-7509AE98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374650"/>
            <a:ext cx="4114800" cy="3282950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CCFF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Julius Caesar partnered with two other Roman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politicians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 to take control of Rome (they formed a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triumvirate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ular Callout 4">
            <a:extLst>
              <a:ext uri="{FF2B5EF4-FFF2-40B4-BE49-F238E27FC236}">
                <a16:creationId xmlns:a16="http://schemas.microsoft.com/office/drawing/2014/main" id="{647CAC21-C245-4A60-938E-7654C73E5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95714"/>
            <a:ext cx="4084638" cy="2452687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FFCC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Julius was extremely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popular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 with the Roman people, due to his great military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victories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C01B8100-BA49-43E9-BA2A-393E7421D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Gladiators </a:t>
            </a:r>
          </a:p>
        </p:txBody>
      </p:sp>
      <p:pic>
        <p:nvPicPr>
          <p:cNvPr id="3" name="PTX3vm_rhvs">
            <a:hlinkClick r:id="" action="ppaction://media"/>
            <a:extLst>
              <a:ext uri="{FF2B5EF4-FFF2-40B4-BE49-F238E27FC236}">
                <a16:creationId xmlns:a16="http://schemas.microsoft.com/office/drawing/2014/main" id="{934C205E-B5CB-4509-B753-42208AA72CDC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1501776"/>
            <a:ext cx="5999162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563ADB8-9D94-4043-B192-C40BF2A37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Cultural Contributions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985358E-8633-47E5-B5C7-1BE247011F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828800"/>
            <a:ext cx="4572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/>
              <a:t>Roman poets, historians and philosophers like Virgil and Tacitus wrote works in Latin that survive to this day.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Latin is the root of several modern languages.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Roman numerals can also be seen in many places today.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/>
          </a:p>
        </p:txBody>
      </p:sp>
      <p:pic>
        <p:nvPicPr>
          <p:cNvPr id="58372" name="Picture 5" descr="http://www.bl.uk/acatalog/virgil_his_poetry200.jpg">
            <a:extLst>
              <a:ext uri="{FF2B5EF4-FFF2-40B4-BE49-F238E27FC236}">
                <a16:creationId xmlns:a16="http://schemas.microsoft.com/office/drawing/2014/main" id="{D31A49A6-B16D-4E7B-82D6-E41B8FCBC070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2133600"/>
            <a:ext cx="29210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 descr="http://www.generalblue.com/Portals/0/Image_2010_Calendar_Template_BW.PNG">
            <a:extLst>
              <a:ext uri="{FF2B5EF4-FFF2-40B4-BE49-F238E27FC236}">
                <a16:creationId xmlns:a16="http://schemas.microsoft.com/office/drawing/2014/main" id="{4273D8DF-CD7E-4360-9A52-B9D5F78EE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324600" cy="60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3F8CAEF4-629C-4898-A134-84EB7B56E32E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9164638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4400" b="1" kern="0">
                <a:solidFill>
                  <a:srgbClr val="000000"/>
                </a:solidFill>
                <a:cs typeface="Arial" panose="020B0604020202020204" pitchFamily="34" charset="0"/>
              </a:rPr>
              <a:t>The Roman Calendar</a:t>
            </a: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FF12B493-2F2D-43F7-A342-A5E98891BF41}"/>
              </a:ext>
            </a:extLst>
          </p:cNvPr>
          <p:cNvSpPr/>
          <p:nvPr/>
        </p:nvSpPr>
        <p:spPr>
          <a:xfrm>
            <a:off x="7848600" y="762000"/>
            <a:ext cx="2819400" cy="3886200"/>
          </a:xfrm>
          <a:prstGeom prst="wedgeRectCallout">
            <a:avLst>
              <a:gd name="adj1" fmla="val 3303"/>
              <a:gd name="adj2" fmla="val 36712"/>
            </a:avLst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en-US" sz="3200" kern="0" dirty="0">
                <a:solidFill>
                  <a:prstClr val="black"/>
                </a:solidFill>
                <a:latin typeface="Calibri"/>
              </a:rPr>
              <a:t>This new calendar (called the </a:t>
            </a:r>
            <a:r>
              <a:rPr lang="en-US" sz="3200" b="1" i="1" kern="0" dirty="0">
                <a:solidFill>
                  <a:prstClr val="black"/>
                </a:solidFill>
                <a:latin typeface="Calibri"/>
              </a:rPr>
              <a:t>“Julian Calendar” </a:t>
            </a:r>
            <a:r>
              <a:rPr lang="en-US" sz="3200" kern="0" dirty="0">
                <a:solidFill>
                  <a:prstClr val="black"/>
                </a:solidFill>
                <a:latin typeface="Calibri"/>
              </a:rPr>
              <a:t>after Julius Caesar) had </a:t>
            </a:r>
            <a:r>
              <a:rPr lang="en-US" sz="3200" b="1" i="1" kern="0" dirty="0">
                <a:solidFill>
                  <a:prstClr val="black"/>
                </a:solidFill>
                <a:latin typeface="Calibri"/>
              </a:rPr>
              <a:t>365</a:t>
            </a:r>
            <a:r>
              <a:rPr lang="en-US" sz="3200" kern="0" dirty="0">
                <a:solidFill>
                  <a:prstClr val="black"/>
                </a:solidFill>
                <a:latin typeface="Calibri"/>
              </a:rPr>
              <a:t> days and one extra day every fourth year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2D29D448-32C0-42A8-B964-015CDD574BC9}"/>
              </a:ext>
            </a:extLst>
          </p:cNvPr>
          <p:cNvSpPr/>
          <p:nvPr/>
        </p:nvSpPr>
        <p:spPr>
          <a:xfrm>
            <a:off x="7848600" y="4648200"/>
            <a:ext cx="2819400" cy="2209800"/>
          </a:xfrm>
          <a:prstGeom prst="wedgeRectCallout">
            <a:avLst>
              <a:gd name="adj1" fmla="val -3044"/>
              <a:gd name="adj2" fmla="val 45268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defRPr/>
            </a:pPr>
            <a:r>
              <a:rPr lang="en-US" sz="3200" b="1" i="1" kern="0" dirty="0">
                <a:solidFill>
                  <a:prstClr val="black"/>
                </a:solidFill>
                <a:latin typeface="Calibri"/>
              </a:rPr>
              <a:t>July</a:t>
            </a:r>
            <a:r>
              <a:rPr lang="en-US" sz="3200" kern="0" dirty="0">
                <a:solidFill>
                  <a:prstClr val="black"/>
                </a:solidFill>
                <a:latin typeface="Calibri"/>
              </a:rPr>
              <a:t> was named after Julius because it included his birthday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7DB0339-8204-4E78-99AC-07362AE5E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altLang="en-US"/>
              <a:t>Legal Contributions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97C23A9-B47F-49DE-99AD-96698898E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524000"/>
            <a:ext cx="5486400" cy="5105400"/>
          </a:xfrm>
        </p:spPr>
        <p:txBody>
          <a:bodyPr/>
          <a:lstStyle/>
          <a:p>
            <a:pPr eaLnBrk="1" hangingPunct="1"/>
            <a:r>
              <a:rPr lang="en-US" altLang="en-US" sz="2800"/>
              <a:t>The most valued contribution of the Romans to the world was the </a:t>
            </a:r>
            <a:r>
              <a:rPr lang="en-US" altLang="en-US" sz="2800" b="1" u="sng"/>
              <a:t>Twelve Tables</a:t>
            </a:r>
            <a:r>
              <a:rPr lang="en-US" altLang="en-US" sz="2800" b="1"/>
              <a:t> </a:t>
            </a:r>
            <a:r>
              <a:rPr lang="en-US" altLang="en-US" sz="2800"/>
              <a:t>of written laws.  </a:t>
            </a:r>
          </a:p>
          <a:p>
            <a:pPr eaLnBrk="1" hangingPunct="1"/>
            <a:r>
              <a:rPr lang="en-US" altLang="en-US" sz="2800"/>
              <a:t>The Roman legal system provided security for the empire, equality under the law, the right to a defense and to be considered innocent until proven guilty.  </a:t>
            </a:r>
          </a:p>
          <a:p>
            <a:pPr eaLnBrk="1" hangingPunct="1"/>
            <a:r>
              <a:rPr lang="en-US" altLang="en-US" sz="2800"/>
              <a:t>The Roman legal system inspired legal principles still practiced around the world today.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59396" name="Picture 5" descr="http://www.recipesitalia.it/personal/slide1.gif">
            <a:extLst>
              <a:ext uri="{FF2B5EF4-FFF2-40B4-BE49-F238E27FC236}">
                <a16:creationId xmlns:a16="http://schemas.microsoft.com/office/drawing/2014/main" id="{B751688B-0F46-433C-AA6E-9BED07B7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63851"/>
            <a:ext cx="2590800" cy="19415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7AD92C2-4009-462C-8F2E-EC7C9C73D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/>
              <a:t>Decline and Fall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7CE3FA1-BF56-450F-9B91-8619B6301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en-US"/>
              <a:t>Rome wasn’t built in a day and it took a long time to decline.  Eventually the emperor Diocletian divided the empire into eastern and western empires.  </a:t>
            </a:r>
          </a:p>
          <a:p>
            <a:pPr eaLnBrk="1" hangingPunct="1"/>
            <a:r>
              <a:rPr lang="en-US" altLang="en-US"/>
              <a:t>While the western empire fell into chaos and was invaded, the eastern empire survived as a center of trade and culture and became the </a:t>
            </a:r>
            <a:r>
              <a:rPr lang="en-US" altLang="en-US" b="1" u="sng"/>
              <a:t>Byzantine Empire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http://www.usu.edu/markdamen/1320Hist&amp;Civ/slides/08romfal/mapEWRomanEmpire.jpg">
            <a:extLst>
              <a:ext uri="{FF2B5EF4-FFF2-40B4-BE49-F238E27FC236}">
                <a16:creationId xmlns:a16="http://schemas.microsoft.com/office/drawing/2014/main" id="{F76EF52B-E892-465A-B078-EEE6E7F33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>
            <a:extLst>
              <a:ext uri="{FF2B5EF4-FFF2-40B4-BE49-F238E27FC236}">
                <a16:creationId xmlns:a16="http://schemas.microsoft.com/office/drawing/2014/main" id="{01E0D410-52AF-4185-ABEF-C873E9DE4F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990600"/>
            <a:ext cx="53340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Decline and Fall</a:t>
            </a:r>
          </a:p>
        </p:txBody>
      </p:sp>
      <p:sp>
        <p:nvSpPr>
          <p:cNvPr id="62467" name="Oval 3">
            <a:extLst>
              <a:ext uri="{FF2B5EF4-FFF2-40B4-BE49-F238E27FC236}">
                <a16:creationId xmlns:a16="http://schemas.microsoft.com/office/drawing/2014/main" id="{AF94CEDA-3D4E-43F2-8355-DBD6E7FF9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505200"/>
            <a:ext cx="2209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Causes of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Fall of Rome</a:t>
            </a:r>
          </a:p>
        </p:txBody>
      </p:sp>
      <p:sp>
        <p:nvSpPr>
          <p:cNvPr id="62468" name="Rectangle 5">
            <a:extLst>
              <a:ext uri="{FF2B5EF4-FFF2-40B4-BE49-F238E27FC236}">
                <a16:creationId xmlns:a16="http://schemas.microsoft.com/office/drawing/2014/main" id="{5895DF10-0469-4382-A645-8D5B9A95F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09800"/>
            <a:ext cx="2667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Invasions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Visigoths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Germanic tribes</a:t>
            </a:r>
          </a:p>
        </p:txBody>
      </p:sp>
      <p:sp>
        <p:nvSpPr>
          <p:cNvPr id="62469" name="Rectangle 7">
            <a:extLst>
              <a:ext uri="{FF2B5EF4-FFF2-40B4-BE49-F238E27FC236}">
                <a16:creationId xmlns:a16="http://schemas.microsoft.com/office/drawing/2014/main" id="{E63D4459-AA0E-4CE4-8FF2-FC649C457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495800"/>
            <a:ext cx="25908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Heavy taxes,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Shrinking middle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Class,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Not enough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farmers</a:t>
            </a:r>
          </a:p>
        </p:txBody>
      </p:sp>
      <p:sp>
        <p:nvSpPr>
          <p:cNvPr id="62470" name="Rectangle 9">
            <a:extLst>
              <a:ext uri="{FF2B5EF4-FFF2-40B4-BE49-F238E27FC236}">
                <a16:creationId xmlns:a16="http://schemas.microsoft.com/office/drawing/2014/main" id="{50C840A9-F486-4C0B-BAF9-D4D01373D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286000"/>
            <a:ext cx="24384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Governmental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Corruption,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People stop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Supporting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government</a:t>
            </a:r>
          </a:p>
        </p:txBody>
      </p:sp>
      <p:sp>
        <p:nvSpPr>
          <p:cNvPr id="62471" name="Rectangle 11">
            <a:extLst>
              <a:ext uri="{FF2B5EF4-FFF2-40B4-BE49-F238E27FC236}">
                <a16:creationId xmlns:a16="http://schemas.microsoft.com/office/drawing/2014/main" id="{0C8F60BD-7852-4A7C-B6B9-C591454B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800600"/>
            <a:ext cx="2667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Population decline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From war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Famine,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2400" b="1">
                <a:solidFill>
                  <a:srgbClr val="A78B3D"/>
                </a:solidFill>
              </a:rPr>
              <a:t>People got lazy</a:t>
            </a:r>
          </a:p>
        </p:txBody>
      </p:sp>
      <p:sp>
        <p:nvSpPr>
          <p:cNvPr id="62472" name="Line 13">
            <a:extLst>
              <a:ext uri="{FF2B5EF4-FFF2-40B4-BE49-F238E27FC236}">
                <a16:creationId xmlns:a16="http://schemas.microsoft.com/office/drawing/2014/main" id="{C77306A6-1A11-4F8B-AB38-E30BB8119C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4495800"/>
            <a:ext cx="990600" cy="3048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3" name="Line 14">
            <a:extLst>
              <a:ext uri="{FF2B5EF4-FFF2-40B4-BE49-F238E27FC236}">
                <a16:creationId xmlns:a16="http://schemas.microsoft.com/office/drawing/2014/main" id="{43B5815A-5100-4326-9470-F21036CA19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3124200"/>
            <a:ext cx="1066800" cy="5334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4" name="Line 15">
            <a:extLst>
              <a:ext uri="{FF2B5EF4-FFF2-40B4-BE49-F238E27FC236}">
                <a16:creationId xmlns:a16="http://schemas.microsoft.com/office/drawing/2014/main" id="{CDC32C8C-24BB-45EE-9C34-C638950338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200400"/>
            <a:ext cx="1219200" cy="5334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75" name="Line 16">
            <a:extLst>
              <a:ext uri="{FF2B5EF4-FFF2-40B4-BE49-F238E27FC236}">
                <a16:creationId xmlns:a16="http://schemas.microsoft.com/office/drawing/2014/main" id="{425790C2-5187-46A6-AA90-2B4960C3F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572000"/>
            <a:ext cx="838200" cy="457200"/>
          </a:xfrm>
          <a:prstGeom prst="line">
            <a:avLst/>
          </a:prstGeom>
          <a:noFill/>
          <a:ln w="349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ttp://timemarcheson.files.wordpress.com/2011/03/julius-caesar.jpg">
            <a:extLst>
              <a:ext uri="{FF2B5EF4-FFF2-40B4-BE49-F238E27FC236}">
                <a16:creationId xmlns:a16="http://schemas.microsoft.com/office/drawing/2014/main" id="{70019EEF-ABDD-454E-B480-AFA3F1D9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6934200" cy="60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C997FAFE-6007-40D9-9148-6128EA69E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0" y="0"/>
            <a:ext cx="2393950" cy="5867400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FF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Julius Caesar gathered </a:t>
            </a:r>
            <a:r>
              <a:rPr kumimoji="0" lang="en-US" altLang="en-US" sz="3400" b="1" i="1">
                <a:solidFill>
                  <a:srgbClr val="000000"/>
                </a:solidFill>
                <a:cs typeface="Arial" panose="020B0604020202020204" pitchFamily="34" charset="0"/>
              </a:rPr>
              <a:t>more power </a:t>
            </a:r>
            <a:r>
              <a:rPr kumimoji="0"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to himself, while looking to </a:t>
            </a:r>
            <a:r>
              <a:rPr kumimoji="0" lang="en-US" altLang="en-US" sz="3400" b="1" i="1">
                <a:solidFill>
                  <a:srgbClr val="000000"/>
                </a:solidFill>
                <a:cs typeface="Arial" panose="020B0604020202020204" pitchFamily="34" charset="0"/>
              </a:rPr>
              <a:t>solve</a:t>
            </a:r>
            <a:r>
              <a:rPr kumimoji="0"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 the Roman Republic’s problems by initiating reforms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29D0DB76-C6C8-4C91-9C14-556068B9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867400"/>
            <a:ext cx="9144000" cy="990600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Caesar named himself </a:t>
            </a:r>
            <a:r>
              <a:rPr kumimoji="0" lang="en-US" altLang="en-US" sz="3400" b="1" i="1">
                <a:solidFill>
                  <a:srgbClr val="000000"/>
                </a:solidFill>
                <a:cs typeface="Arial" panose="020B0604020202020204" pitchFamily="34" charset="0"/>
              </a:rPr>
              <a:t>dictator-for-life</a:t>
            </a:r>
            <a:r>
              <a:rPr kumimoji="0" lang="en-US" altLang="en-US" sz="3400">
                <a:solidFill>
                  <a:srgbClr val="000000"/>
                </a:solidFill>
                <a:cs typeface="Arial" panose="020B0604020202020204" pitchFamily="34" charset="0"/>
              </a:rPr>
              <a:t> in 46 BCE, which weakened the Senators’ power a great deal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4nzbC5vYLY">
            <a:extLst>
              <a:ext uri="{FF2B5EF4-FFF2-40B4-BE49-F238E27FC236}">
                <a16:creationId xmlns:a16="http://schemas.microsoft.com/office/drawing/2014/main" id="{3600A70B-9817-4BE9-8AC1-1BFC233234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823753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blogs.1055triplem.com/files/2010/11/Julius-Caesar.jpg">
            <a:extLst>
              <a:ext uri="{FF2B5EF4-FFF2-40B4-BE49-F238E27FC236}">
                <a16:creationId xmlns:a16="http://schemas.microsoft.com/office/drawing/2014/main" id="{39C9536D-3E59-493A-9540-C13E2043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4">
            <a:extLst>
              <a:ext uri="{FF2B5EF4-FFF2-40B4-BE49-F238E27FC236}">
                <a16:creationId xmlns:a16="http://schemas.microsoft.com/office/drawing/2014/main" id="{C1AD746E-81B7-4370-B8D6-F36D9B735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416550"/>
            <a:ext cx="7696200" cy="1455738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FFCC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Fearing that he was becoming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too powerful,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 members of the Roman Senate conspired to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assassinate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 Caesar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http://1.bp.blogspot.com/-YvV6Bzt7X3g/T-GMpDPhMDI/AAAAAAAAG38/F9sXJWbqYHg/s1600/Death_of_Julius_Caesar.jpg">
            <a:extLst>
              <a:ext uri="{FF2B5EF4-FFF2-40B4-BE49-F238E27FC236}">
                <a16:creationId xmlns:a16="http://schemas.microsoft.com/office/drawing/2014/main" id="{142E8ADD-DA95-41B8-863A-553045722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4">
            <a:extLst>
              <a:ext uri="{FF2B5EF4-FFF2-40B4-BE49-F238E27FC236}">
                <a16:creationId xmlns:a16="http://schemas.microsoft.com/office/drawing/2014/main" id="{B8268293-7CDD-43C2-924A-2F985525E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581400"/>
            <a:ext cx="6084888" cy="1981200"/>
          </a:xfrm>
          <a:prstGeom prst="wedgeRectCallout">
            <a:avLst>
              <a:gd name="adj1" fmla="val 7597"/>
              <a:gd name="adj2" fmla="val 44995"/>
            </a:avLst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Caesar was cornered and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stabbed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 to death in the Roman Senate building, which began the </a:t>
            </a:r>
            <a:r>
              <a:rPr kumimoji="0" lang="en-US" altLang="en-US" sz="3600" b="1" i="1">
                <a:solidFill>
                  <a:srgbClr val="000000"/>
                </a:solidFill>
                <a:cs typeface="Arial" panose="020B0604020202020204" pitchFamily="34" charset="0"/>
              </a:rPr>
              <a:t>end</a:t>
            </a:r>
            <a:r>
              <a:rPr kumimoji="0" lang="en-US" altLang="en-US" sz="3600">
                <a:solidFill>
                  <a:srgbClr val="000000"/>
                </a:solidFill>
                <a:cs typeface="Arial" panose="020B0604020202020204" pitchFamily="34" charset="0"/>
              </a:rPr>
              <a:t> of the Roman Republic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HaTYbJ91Y">
            <a:extLst>
              <a:ext uri="{FF2B5EF4-FFF2-40B4-BE49-F238E27FC236}">
                <a16:creationId xmlns:a16="http://schemas.microsoft.com/office/drawing/2014/main" id="{C1663750-1371-4803-B519-F85CB08B18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09600"/>
            <a:ext cx="83994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63EF7F56-2710-4D54-9FD9-B5673F7A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524000"/>
            <a:ext cx="9201150" cy="533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Title 2">
            <a:extLst>
              <a:ext uri="{FF2B5EF4-FFF2-40B4-BE49-F238E27FC236}">
                <a16:creationId xmlns:a16="http://schemas.microsoft.com/office/drawing/2014/main" id="{B04B3CD3-5F8F-4D09-80D0-EE8E8D38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3600">
                <a:solidFill>
                  <a:schemeClr val="tx1"/>
                </a:solidFill>
              </a:rPr>
              <a:t>The assassination led to </a:t>
            </a:r>
            <a:r>
              <a:rPr lang="en-US" altLang="en-US" sz="3600" b="1" i="1">
                <a:solidFill>
                  <a:schemeClr val="tx1"/>
                </a:solidFill>
              </a:rPr>
              <a:t>another civil war </a:t>
            </a:r>
            <a:br>
              <a:rPr lang="en-US" altLang="en-US" sz="3600">
                <a:solidFill>
                  <a:schemeClr val="tx1"/>
                </a:solidFill>
              </a:rPr>
            </a:br>
            <a:r>
              <a:rPr lang="en-US" altLang="en-US" sz="3600">
                <a:solidFill>
                  <a:schemeClr val="tx1"/>
                </a:solidFill>
              </a:rPr>
              <a:t>led by Caesar’s adopted son </a:t>
            </a:r>
            <a:r>
              <a:rPr lang="en-US" altLang="en-US" sz="3600" b="1" i="1">
                <a:solidFill>
                  <a:schemeClr val="tx1"/>
                </a:solidFill>
              </a:rPr>
              <a:t>Octavian</a:t>
            </a:r>
            <a:r>
              <a:rPr lang="en-US" altLang="en-US" sz="3600">
                <a:solidFill>
                  <a:schemeClr val="tx1"/>
                </a:solidFill>
              </a:rPr>
              <a:t> and</a:t>
            </a:r>
            <a:br>
              <a:rPr lang="en-US" altLang="en-US" sz="3600">
                <a:solidFill>
                  <a:schemeClr val="tx1"/>
                </a:solidFill>
              </a:rPr>
            </a:br>
            <a:r>
              <a:rPr lang="en-US" altLang="en-US" sz="3600">
                <a:solidFill>
                  <a:schemeClr val="tx1"/>
                </a:solidFill>
              </a:rPr>
              <a:t>his best general, Marc Antony 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OMANSQE">
  <a:themeElements>
    <a:clrScheme name="ROMANSQE 1">
      <a:dk1>
        <a:srgbClr val="6E6958"/>
      </a:dk1>
      <a:lt1>
        <a:srgbClr val="EAEAEA"/>
      </a:lt1>
      <a:dk2>
        <a:srgbClr val="88826C"/>
      </a:dk2>
      <a:lt2>
        <a:srgbClr val="EDD39F"/>
      </a:lt2>
      <a:accent1>
        <a:srgbClr val="C9C6BB"/>
      </a:accent1>
      <a:accent2>
        <a:srgbClr val="ADA897"/>
      </a:accent2>
      <a:accent3>
        <a:srgbClr val="C3C1BA"/>
      </a:accent3>
      <a:accent4>
        <a:srgbClr val="C8C8C8"/>
      </a:accent4>
      <a:accent5>
        <a:srgbClr val="E1DFDA"/>
      </a:accent5>
      <a:accent6>
        <a:srgbClr val="9C9888"/>
      </a:accent6>
      <a:hlink>
        <a:srgbClr val="7F8B71"/>
      </a:hlink>
      <a:folHlink>
        <a:srgbClr val="A78B3D"/>
      </a:folHlink>
    </a:clrScheme>
    <a:fontScheme name="ROMANSQ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OMANSQE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7F8B71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SQE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8D6C4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9E8DE"/>
        </a:accent5>
        <a:accent6>
          <a:srgbClr val="AFAD91"/>
        </a:accent6>
        <a:hlink>
          <a:srgbClr val="909E78"/>
        </a:hlink>
        <a:folHlink>
          <a:srgbClr val="E2C7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SQE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SQE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BA847E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SQE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8997AF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SQE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F5F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709</Words>
  <Application>Microsoft Office PowerPoint</Application>
  <PresentationFormat>Widescreen</PresentationFormat>
  <Paragraphs>71</Paragraphs>
  <Slides>36</Slides>
  <Notes>2</Notes>
  <HiddenSlides>2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Calibri</vt:lpstr>
      <vt:lpstr>Times New Roman</vt:lpstr>
      <vt:lpstr>4_Brooks Template</vt:lpstr>
      <vt:lpstr>5_Brooks Template</vt:lpstr>
      <vt:lpstr>ROMANSQE</vt:lpstr>
      <vt:lpstr>1_Brooks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assassination led to another civil war  led by Caesar’s adopted son Octavian and his best general, Marc Antony </vt:lpstr>
      <vt:lpstr>PowerPoint Presentation</vt:lpstr>
      <vt:lpstr>PowerPoint Presentation</vt:lpstr>
      <vt:lpstr>PowerPoint Presentation</vt:lpstr>
      <vt:lpstr>PowerPoint Presentation</vt:lpstr>
      <vt:lpstr>THE PAX ROMANA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Colosseum</vt:lpstr>
      <vt:lpstr>PowerPoint Presentation</vt:lpstr>
      <vt:lpstr>PowerPoint Presentation</vt:lpstr>
      <vt:lpstr>PowerPoint Presentation</vt:lpstr>
      <vt:lpstr>PowerPoint Presentation</vt:lpstr>
      <vt:lpstr>Gladiators </vt:lpstr>
      <vt:lpstr>Cultural Contributions</vt:lpstr>
      <vt:lpstr>PowerPoint Presentation</vt:lpstr>
      <vt:lpstr>Legal Contributions</vt:lpstr>
      <vt:lpstr>Decline and Fall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Liedberg</dc:creator>
  <cp:lastModifiedBy>Matthew Liedberg</cp:lastModifiedBy>
  <cp:revision>3</cp:revision>
  <dcterms:created xsi:type="dcterms:W3CDTF">2019-09-19T17:26:40Z</dcterms:created>
  <dcterms:modified xsi:type="dcterms:W3CDTF">2019-09-19T17:30:31Z</dcterms:modified>
</cp:coreProperties>
</file>