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1" r:id="rId3"/>
    <p:sldMasterId id="2147483688" r:id="rId4"/>
    <p:sldMasterId id="2147483695" r:id="rId5"/>
  </p:sldMasterIdLst>
  <p:notesMasterIdLst>
    <p:notesMasterId r:id="rId36"/>
  </p:notesMasterIdLst>
  <p:sldIdLst>
    <p:sldId id="257" r:id="rId6"/>
    <p:sldId id="283" r:id="rId7"/>
    <p:sldId id="302" r:id="rId8"/>
    <p:sldId id="303" r:id="rId9"/>
    <p:sldId id="258" r:id="rId10"/>
    <p:sldId id="262" r:id="rId11"/>
    <p:sldId id="297" r:id="rId12"/>
    <p:sldId id="304" r:id="rId13"/>
    <p:sldId id="305" r:id="rId14"/>
    <p:sldId id="306" r:id="rId15"/>
    <p:sldId id="307" r:id="rId16"/>
    <p:sldId id="308" r:id="rId17"/>
    <p:sldId id="309" r:id="rId18"/>
    <p:sldId id="266" r:id="rId19"/>
    <p:sldId id="311" r:id="rId20"/>
    <p:sldId id="312" r:id="rId21"/>
    <p:sldId id="263" r:id="rId22"/>
    <p:sldId id="264" r:id="rId23"/>
    <p:sldId id="300" r:id="rId24"/>
    <p:sldId id="301" r:id="rId25"/>
    <p:sldId id="259" r:id="rId26"/>
    <p:sldId id="260" r:id="rId27"/>
    <p:sldId id="261" r:id="rId28"/>
    <p:sldId id="314" r:id="rId29"/>
    <p:sldId id="315" r:id="rId30"/>
    <p:sldId id="316" r:id="rId31"/>
    <p:sldId id="317" r:id="rId32"/>
    <p:sldId id="318" r:id="rId33"/>
    <p:sldId id="319" r:id="rId34"/>
    <p:sldId id="32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294DE-A588-4D2B-B3B7-9FED33CA4324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B1C44-388C-414C-B81E-644DFDBF0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2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48123FB1-70E9-4A4E-B24E-E16FC20FF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FF1D1E06-188A-4767-8B72-D02F288BAD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5%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F749289-BC80-4A55-9B48-954BEC6BAD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A1DD2E-808E-470A-88B5-07206D6C9B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9F759461-38D7-4077-9C5A-C5DC62EFC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AB83D24-E208-433D-87AD-9311BD091F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E03B3C5-47E1-4E67-B5E2-3E9BCF36A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3B7B7-5804-4ACB-8A27-5AF379EB5C5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5E0DF8AB-B13A-472D-836D-D436196463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1C6AC5A5-D356-4338-AF72-592C0180F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C4A70817-7C72-47E9-A992-E09A79C62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B794DE-1607-478C-81D6-0B339336AD6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8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5B813A9-C7D7-438C-8EB7-922D61E3AE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2060E820-21E1-4210-92D9-B7BBA636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Instead of a head on attack, Hannibal marched his enormous army</a:t>
            </a:r>
            <a:r>
              <a:rPr lang="en-US" altLang="en-US">
                <a:latin typeface="Arial" panose="020B0604020202020204" pitchFamily="34" charset="0"/>
              </a:rPr>
              <a:t> (which included 50,000 men, 9,000 cavalry and 60 war elephants) through Spain and France,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over the Alps and into Italy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1B85CB60-43BB-4078-9C07-E2EBE93FB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816B0-B562-48AD-82F5-F27F40F107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D2A0E35-2DFE-42B5-BDCC-C08F7518186A}"/>
              </a:ext>
            </a:extLst>
          </p:cNvPr>
          <p:cNvGrpSpPr>
            <a:grpSpLocks/>
          </p:cNvGrpSpPr>
          <p:nvPr/>
        </p:nvGrpSpPr>
        <p:grpSpPr bwMode="auto">
          <a:xfrm>
            <a:off x="0" y="2895600"/>
            <a:ext cx="12192000" cy="3962400"/>
            <a:chOff x="0" y="1824"/>
            <a:chExt cx="5760" cy="249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EEEC659-8F61-421D-AA58-E4EC162E3B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4">
                <a:extLst>
                  <a:ext uri="{FF2B5EF4-FFF2-40B4-BE49-F238E27FC236}">
                    <a16:creationId xmlns:a16="http://schemas.microsoft.com/office/drawing/2014/main" id="{6C6371BB-3F70-4FFE-A983-649DEFB51F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56AC048A-7DEB-4C8D-B6C7-D2462FD28C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6" name="Rectangle 6">
                <a:extLst>
                  <a:ext uri="{FF2B5EF4-FFF2-40B4-BE49-F238E27FC236}">
                    <a16:creationId xmlns:a16="http://schemas.microsoft.com/office/drawing/2014/main" id="{00149DA1-8C23-4BC2-89E3-8071E99214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FC493233-DCEE-40F7-BB55-7FF09C5535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C9CA3DF-5D2D-4A80-B9C0-39A0605D9B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9" name="Rectangle 9">
                <a:extLst>
                  <a:ext uri="{FF2B5EF4-FFF2-40B4-BE49-F238E27FC236}">
                    <a16:creationId xmlns:a16="http://schemas.microsoft.com/office/drawing/2014/main" id="{056A93D8-5239-43EE-95DE-AED4CF7C8D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5B4D2430-5E2E-47F8-85D5-39F4BA8700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grpSp>
            <p:nvGrpSpPr>
              <p:cNvPr id="21" name="Group 11">
                <a:extLst>
                  <a:ext uri="{FF2B5EF4-FFF2-40B4-BE49-F238E27FC236}">
                    <a16:creationId xmlns:a16="http://schemas.microsoft.com/office/drawing/2014/main" id="{0D7999C5-ED43-4660-8847-B25158ABA70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12">
                  <a:extLst>
                    <a:ext uri="{FF2B5EF4-FFF2-40B4-BE49-F238E27FC236}">
                      <a16:creationId xmlns:a16="http://schemas.microsoft.com/office/drawing/2014/main" id="{F9AF4DD2-DA9A-4F7A-8B19-5BD2F15A20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sp>
              <p:nvSpPr>
                <p:cNvPr id="24" name="Rectangle 13">
                  <a:extLst>
                    <a:ext uri="{FF2B5EF4-FFF2-40B4-BE49-F238E27FC236}">
                      <a16:creationId xmlns:a16="http://schemas.microsoft.com/office/drawing/2014/main" id="{09603468-8D0F-4A22-95AE-19087927C75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grpSp>
              <p:nvGrpSpPr>
                <p:cNvPr id="25" name="Group 14">
                  <a:extLst>
                    <a:ext uri="{FF2B5EF4-FFF2-40B4-BE49-F238E27FC236}">
                      <a16:creationId xmlns:a16="http://schemas.microsoft.com/office/drawing/2014/main" id="{799DC0CD-8178-43EC-A056-9C09815FCD49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5">
                    <a:extLst>
                      <a:ext uri="{FF2B5EF4-FFF2-40B4-BE49-F238E27FC236}">
                        <a16:creationId xmlns:a16="http://schemas.microsoft.com/office/drawing/2014/main" id="{55A8BA0F-2183-4C5F-A8C8-62A3412B43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72" name="Freeform 16">
                    <a:extLst>
                      <a:ext uri="{FF2B5EF4-FFF2-40B4-BE49-F238E27FC236}">
                        <a16:creationId xmlns:a16="http://schemas.microsoft.com/office/drawing/2014/main" id="{C6A83E6E-568E-4479-BAD1-B9835F9CB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73" name="Group 17">
                    <a:extLst>
                      <a:ext uri="{FF2B5EF4-FFF2-40B4-BE49-F238E27FC236}">
                        <a16:creationId xmlns:a16="http://schemas.microsoft.com/office/drawing/2014/main" id="{CA591FB6-A90F-43EF-92C0-1DE25503D6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8">
                      <a:extLst>
                        <a:ext uri="{FF2B5EF4-FFF2-40B4-BE49-F238E27FC236}">
                          <a16:creationId xmlns:a16="http://schemas.microsoft.com/office/drawing/2014/main" id="{CF799F2F-5A00-4FF2-B9B8-CA2ACAED011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88" name="Group 19">
                        <a:extLst>
                          <a:ext uri="{FF2B5EF4-FFF2-40B4-BE49-F238E27FC236}">
                            <a16:creationId xmlns:a16="http://schemas.microsoft.com/office/drawing/2014/main" id="{97D184E9-E011-4AA0-B158-13CCA28E8C8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" name="Freeform 20">
                          <a:extLst>
                            <a:ext uri="{FF2B5EF4-FFF2-40B4-BE49-F238E27FC236}">
                              <a16:creationId xmlns:a16="http://schemas.microsoft.com/office/drawing/2014/main" id="{1CF5BD6A-2720-4FFD-B110-C97E699A1C6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" name="Freeform 21">
                          <a:extLst>
                            <a:ext uri="{FF2B5EF4-FFF2-40B4-BE49-F238E27FC236}">
                              <a16:creationId xmlns:a16="http://schemas.microsoft.com/office/drawing/2014/main" id="{66FD0023-B1B4-4051-BADF-2FF466ABAD4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89" name="Group 22">
                        <a:extLst>
                          <a:ext uri="{FF2B5EF4-FFF2-40B4-BE49-F238E27FC236}">
                            <a16:creationId xmlns:a16="http://schemas.microsoft.com/office/drawing/2014/main" id="{FD1F9391-47B3-4F98-A164-885438F0E21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5" name="Freeform 23">
                          <a:extLst>
                            <a:ext uri="{FF2B5EF4-FFF2-40B4-BE49-F238E27FC236}">
                              <a16:creationId xmlns:a16="http://schemas.microsoft.com/office/drawing/2014/main" id="{7B1C6961-3D6D-4AC2-837E-F9495E6DE9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6" name="Freeform 24">
                          <a:extLst>
                            <a:ext uri="{FF2B5EF4-FFF2-40B4-BE49-F238E27FC236}">
                              <a16:creationId xmlns:a16="http://schemas.microsoft.com/office/drawing/2014/main" id="{9DE28A70-155D-44DA-9694-827A03C227D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0" name="Group 25">
                        <a:extLst>
                          <a:ext uri="{FF2B5EF4-FFF2-40B4-BE49-F238E27FC236}">
                            <a16:creationId xmlns:a16="http://schemas.microsoft.com/office/drawing/2014/main" id="{11DF5AC5-AA19-44F9-BE2C-7AE6C3BE220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03" name="Freeform 26">
                          <a:extLst>
                            <a:ext uri="{FF2B5EF4-FFF2-40B4-BE49-F238E27FC236}">
                              <a16:creationId xmlns:a16="http://schemas.microsoft.com/office/drawing/2014/main" id="{241176D5-864F-4871-BD6C-F7A1D4787B1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4" name="Freeform 27">
                          <a:extLst>
                            <a:ext uri="{FF2B5EF4-FFF2-40B4-BE49-F238E27FC236}">
                              <a16:creationId xmlns:a16="http://schemas.microsoft.com/office/drawing/2014/main" id="{FE729E4B-F39D-44B3-B318-439D78B59D4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1" name="Group 28">
                        <a:extLst>
                          <a:ext uri="{FF2B5EF4-FFF2-40B4-BE49-F238E27FC236}">
                            <a16:creationId xmlns:a16="http://schemas.microsoft.com/office/drawing/2014/main" id="{EEED45DC-90F9-412C-9037-FEA8C6C2039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1" name="Freeform 29">
                          <a:extLst>
                            <a:ext uri="{FF2B5EF4-FFF2-40B4-BE49-F238E27FC236}">
                              <a16:creationId xmlns:a16="http://schemas.microsoft.com/office/drawing/2014/main" id="{3CEF3922-478A-4642-962A-C617A6192A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2" name="Freeform 30">
                          <a:extLst>
                            <a:ext uri="{FF2B5EF4-FFF2-40B4-BE49-F238E27FC236}">
                              <a16:creationId xmlns:a16="http://schemas.microsoft.com/office/drawing/2014/main" id="{38EECEB5-451B-48FC-9CA7-B399648F97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2" name="Group 31">
                        <a:extLst>
                          <a:ext uri="{FF2B5EF4-FFF2-40B4-BE49-F238E27FC236}">
                            <a16:creationId xmlns:a16="http://schemas.microsoft.com/office/drawing/2014/main" id="{9E62DF9B-CAEE-46EF-A91E-F91C1215886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99" name="Freeform 32">
                          <a:extLst>
                            <a:ext uri="{FF2B5EF4-FFF2-40B4-BE49-F238E27FC236}">
                              <a16:creationId xmlns:a16="http://schemas.microsoft.com/office/drawing/2014/main" id="{1076049C-EF75-4CBC-96C8-89997C37C4F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0" name="Freeform 33">
                          <a:extLst>
                            <a:ext uri="{FF2B5EF4-FFF2-40B4-BE49-F238E27FC236}">
                              <a16:creationId xmlns:a16="http://schemas.microsoft.com/office/drawing/2014/main" id="{083D43AC-E3C0-4B24-A120-20A062E38DE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3" name="Group 34">
                        <a:extLst>
                          <a:ext uri="{FF2B5EF4-FFF2-40B4-BE49-F238E27FC236}">
                            <a16:creationId xmlns:a16="http://schemas.microsoft.com/office/drawing/2014/main" id="{1585C6A6-615F-4CCF-9CC6-D04062BED48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97" name="Freeform 35">
                          <a:extLst>
                            <a:ext uri="{FF2B5EF4-FFF2-40B4-BE49-F238E27FC236}">
                              <a16:creationId xmlns:a16="http://schemas.microsoft.com/office/drawing/2014/main" id="{6CE2F74F-46F3-4E0B-9A58-99F1A322003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98" name="Freeform 36">
                          <a:extLst>
                            <a:ext uri="{FF2B5EF4-FFF2-40B4-BE49-F238E27FC236}">
                              <a16:creationId xmlns:a16="http://schemas.microsoft.com/office/drawing/2014/main" id="{6CF22A96-B4E2-448B-ACA8-787A4E41A37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94" name="Group 37">
                        <a:extLst>
                          <a:ext uri="{FF2B5EF4-FFF2-40B4-BE49-F238E27FC236}">
                            <a16:creationId xmlns:a16="http://schemas.microsoft.com/office/drawing/2014/main" id="{981F9381-E485-4E29-A8F5-D788EECFD8A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95" name="Freeform 38">
                          <a:extLst>
                            <a:ext uri="{FF2B5EF4-FFF2-40B4-BE49-F238E27FC236}">
                              <a16:creationId xmlns:a16="http://schemas.microsoft.com/office/drawing/2014/main" id="{FCCBDA50-0487-4933-A73F-DD4FCDFCBF9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96" name="Freeform 39">
                          <a:extLst>
                            <a:ext uri="{FF2B5EF4-FFF2-40B4-BE49-F238E27FC236}">
                              <a16:creationId xmlns:a16="http://schemas.microsoft.com/office/drawing/2014/main" id="{8DCBC38A-2EC3-41C5-A1A7-272387040BA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75" name="Group 40">
                      <a:extLst>
                        <a:ext uri="{FF2B5EF4-FFF2-40B4-BE49-F238E27FC236}">
                          <a16:creationId xmlns:a16="http://schemas.microsoft.com/office/drawing/2014/main" id="{78FDD3BA-2AEA-457A-B6AF-3284529CAD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41">
                        <a:extLst>
                          <a:ext uri="{FF2B5EF4-FFF2-40B4-BE49-F238E27FC236}">
                            <a16:creationId xmlns:a16="http://schemas.microsoft.com/office/drawing/2014/main" id="{4D38AFE0-D264-49AA-B8E8-8C6D14139E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7" name="Freeform 42">
                        <a:extLst>
                          <a:ext uri="{FF2B5EF4-FFF2-40B4-BE49-F238E27FC236}">
                            <a16:creationId xmlns:a16="http://schemas.microsoft.com/office/drawing/2014/main" id="{41E905D7-008E-45AD-9895-45ADDF7413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76" name="Group 43">
                      <a:extLst>
                        <a:ext uri="{FF2B5EF4-FFF2-40B4-BE49-F238E27FC236}">
                          <a16:creationId xmlns:a16="http://schemas.microsoft.com/office/drawing/2014/main" id="{31C65DB2-4CF0-4E98-9568-F63E658702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4">
                        <a:extLst>
                          <a:ext uri="{FF2B5EF4-FFF2-40B4-BE49-F238E27FC236}">
                            <a16:creationId xmlns:a16="http://schemas.microsoft.com/office/drawing/2014/main" id="{F33AEA19-70AF-4DB1-8418-8BE0CED304C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5" name="Freeform 45">
                        <a:extLst>
                          <a:ext uri="{FF2B5EF4-FFF2-40B4-BE49-F238E27FC236}">
                            <a16:creationId xmlns:a16="http://schemas.microsoft.com/office/drawing/2014/main" id="{AEAB7CC2-16B5-410C-BE88-7FC84716C0D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77" name="Group 46">
                      <a:extLst>
                        <a:ext uri="{FF2B5EF4-FFF2-40B4-BE49-F238E27FC236}">
                          <a16:creationId xmlns:a16="http://schemas.microsoft.com/office/drawing/2014/main" id="{A8780C69-1A04-457B-850B-F41EF088C0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7">
                        <a:extLst>
                          <a:ext uri="{FF2B5EF4-FFF2-40B4-BE49-F238E27FC236}">
                            <a16:creationId xmlns:a16="http://schemas.microsoft.com/office/drawing/2014/main" id="{CF419A4E-C0ED-4277-9F8B-4209E17DEB6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3" name="Freeform 48">
                        <a:extLst>
                          <a:ext uri="{FF2B5EF4-FFF2-40B4-BE49-F238E27FC236}">
                            <a16:creationId xmlns:a16="http://schemas.microsoft.com/office/drawing/2014/main" id="{3A5B9691-4CAA-432F-9DFC-E22BE029B44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78" name="Group 49">
                      <a:extLst>
                        <a:ext uri="{FF2B5EF4-FFF2-40B4-BE49-F238E27FC236}">
                          <a16:creationId xmlns:a16="http://schemas.microsoft.com/office/drawing/2014/main" id="{49B2E159-8EBD-4D5F-9393-641807396B8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50">
                        <a:extLst>
                          <a:ext uri="{FF2B5EF4-FFF2-40B4-BE49-F238E27FC236}">
                            <a16:creationId xmlns:a16="http://schemas.microsoft.com/office/drawing/2014/main" id="{17A971BA-D672-4E1B-AC6B-BFDE2A2987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81" name="Freeform 51">
                        <a:extLst>
                          <a:ext uri="{FF2B5EF4-FFF2-40B4-BE49-F238E27FC236}">
                            <a16:creationId xmlns:a16="http://schemas.microsoft.com/office/drawing/2014/main" id="{D2363B09-6691-4C62-A2CB-C4406925C9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79" name="Freeform 52">
                      <a:extLst>
                        <a:ext uri="{FF2B5EF4-FFF2-40B4-BE49-F238E27FC236}">
                          <a16:creationId xmlns:a16="http://schemas.microsoft.com/office/drawing/2014/main" id="{B2C86D2D-0A79-4117-9A66-BFAFE9D650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26" name="Group 53">
                  <a:extLst>
                    <a:ext uri="{FF2B5EF4-FFF2-40B4-BE49-F238E27FC236}">
                      <a16:creationId xmlns:a16="http://schemas.microsoft.com/office/drawing/2014/main" id="{72EC03D3-FC0E-469D-9B1B-73304FBBB7B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4">
                    <a:extLst>
                      <a:ext uri="{FF2B5EF4-FFF2-40B4-BE49-F238E27FC236}">
                        <a16:creationId xmlns:a16="http://schemas.microsoft.com/office/drawing/2014/main" id="{F96B9E95-C860-4BC0-96DD-3271ED835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34" name="Freeform 55">
                    <a:extLst>
                      <a:ext uri="{FF2B5EF4-FFF2-40B4-BE49-F238E27FC236}">
                        <a16:creationId xmlns:a16="http://schemas.microsoft.com/office/drawing/2014/main" id="{6FAD7C6E-0711-4460-839F-8A954ACAD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35" name="Group 56">
                    <a:extLst>
                      <a:ext uri="{FF2B5EF4-FFF2-40B4-BE49-F238E27FC236}">
                        <a16:creationId xmlns:a16="http://schemas.microsoft.com/office/drawing/2014/main" id="{543003B0-5F2C-46C0-B5C9-1D2B75FE55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7">
                      <a:extLst>
                        <a:ext uri="{FF2B5EF4-FFF2-40B4-BE49-F238E27FC236}">
                          <a16:creationId xmlns:a16="http://schemas.microsoft.com/office/drawing/2014/main" id="{36D600CF-5FA8-4D39-90C5-9EA1604C10F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50" name="Group 58">
                        <a:extLst>
                          <a:ext uri="{FF2B5EF4-FFF2-40B4-BE49-F238E27FC236}">
                            <a16:creationId xmlns:a16="http://schemas.microsoft.com/office/drawing/2014/main" id="{8D9D64AF-BB7C-4E1F-B5B6-0424F6D96B7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9" name="Freeform 59">
                          <a:extLst>
                            <a:ext uri="{FF2B5EF4-FFF2-40B4-BE49-F238E27FC236}">
                              <a16:creationId xmlns:a16="http://schemas.microsoft.com/office/drawing/2014/main" id="{88CAFBFF-6BEE-40D7-B5B9-C99ABAA568D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70" name="Freeform 60">
                          <a:extLst>
                            <a:ext uri="{FF2B5EF4-FFF2-40B4-BE49-F238E27FC236}">
                              <a16:creationId xmlns:a16="http://schemas.microsoft.com/office/drawing/2014/main" id="{75D43748-5B80-40E0-B377-68E30A5C7DF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1" name="Group 61">
                        <a:extLst>
                          <a:ext uri="{FF2B5EF4-FFF2-40B4-BE49-F238E27FC236}">
                            <a16:creationId xmlns:a16="http://schemas.microsoft.com/office/drawing/2014/main" id="{28C1A115-08EC-4041-BA0B-5C33F6C7502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7" name="Freeform 62">
                          <a:extLst>
                            <a:ext uri="{FF2B5EF4-FFF2-40B4-BE49-F238E27FC236}">
                              <a16:creationId xmlns:a16="http://schemas.microsoft.com/office/drawing/2014/main" id="{DDAC1B44-55EE-44C4-A949-CB24DBF833C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8" name="Freeform 63">
                          <a:extLst>
                            <a:ext uri="{FF2B5EF4-FFF2-40B4-BE49-F238E27FC236}">
                              <a16:creationId xmlns:a16="http://schemas.microsoft.com/office/drawing/2014/main" id="{955506E4-49C4-47B5-B69B-88783561CF4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2" name="Group 64">
                        <a:extLst>
                          <a:ext uri="{FF2B5EF4-FFF2-40B4-BE49-F238E27FC236}">
                            <a16:creationId xmlns:a16="http://schemas.microsoft.com/office/drawing/2014/main" id="{5341C18E-0661-43EC-8565-A9FA59FBB8B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65" name="Freeform 65">
                          <a:extLst>
                            <a:ext uri="{FF2B5EF4-FFF2-40B4-BE49-F238E27FC236}">
                              <a16:creationId xmlns:a16="http://schemas.microsoft.com/office/drawing/2014/main" id="{BEC793D8-2254-407C-A854-C536F5DF4CD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6" name="Freeform 66">
                          <a:extLst>
                            <a:ext uri="{FF2B5EF4-FFF2-40B4-BE49-F238E27FC236}">
                              <a16:creationId xmlns:a16="http://schemas.microsoft.com/office/drawing/2014/main" id="{9D0C19A7-9436-4999-9AF7-0E49F250ACA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3" name="Group 67">
                        <a:extLst>
                          <a:ext uri="{FF2B5EF4-FFF2-40B4-BE49-F238E27FC236}">
                            <a16:creationId xmlns:a16="http://schemas.microsoft.com/office/drawing/2014/main" id="{54E31499-7EFF-44D7-9197-335263AC48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3" name="Freeform 68">
                          <a:extLst>
                            <a:ext uri="{FF2B5EF4-FFF2-40B4-BE49-F238E27FC236}">
                              <a16:creationId xmlns:a16="http://schemas.microsoft.com/office/drawing/2014/main" id="{EA7D0525-1001-4E48-9446-01F07A91EA3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4" name="Freeform 69">
                          <a:extLst>
                            <a:ext uri="{FF2B5EF4-FFF2-40B4-BE49-F238E27FC236}">
                              <a16:creationId xmlns:a16="http://schemas.microsoft.com/office/drawing/2014/main" id="{A451238B-6165-498F-B3AC-EF51A1F3927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4" name="Group 70">
                        <a:extLst>
                          <a:ext uri="{FF2B5EF4-FFF2-40B4-BE49-F238E27FC236}">
                            <a16:creationId xmlns:a16="http://schemas.microsoft.com/office/drawing/2014/main" id="{9F4AD54C-7A0B-4B24-9ED4-2CD4DA9A198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1" name="Freeform 71">
                          <a:extLst>
                            <a:ext uri="{FF2B5EF4-FFF2-40B4-BE49-F238E27FC236}">
                              <a16:creationId xmlns:a16="http://schemas.microsoft.com/office/drawing/2014/main" id="{2031B8C0-DA56-49E3-AF13-F55FA2C0A17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2" name="Freeform 72">
                          <a:extLst>
                            <a:ext uri="{FF2B5EF4-FFF2-40B4-BE49-F238E27FC236}">
                              <a16:creationId xmlns:a16="http://schemas.microsoft.com/office/drawing/2014/main" id="{553A74D9-C68D-4543-ADEB-62353B19BD1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5" name="Group 73">
                        <a:extLst>
                          <a:ext uri="{FF2B5EF4-FFF2-40B4-BE49-F238E27FC236}">
                            <a16:creationId xmlns:a16="http://schemas.microsoft.com/office/drawing/2014/main" id="{4C02CA09-3F08-4826-BAC3-8FBC08FCB91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59" name="Freeform 74">
                          <a:extLst>
                            <a:ext uri="{FF2B5EF4-FFF2-40B4-BE49-F238E27FC236}">
                              <a16:creationId xmlns:a16="http://schemas.microsoft.com/office/drawing/2014/main" id="{ACD1C2AD-E722-4A3D-A4C7-2B8269E2A2C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60" name="Freeform 75">
                          <a:extLst>
                            <a:ext uri="{FF2B5EF4-FFF2-40B4-BE49-F238E27FC236}">
                              <a16:creationId xmlns:a16="http://schemas.microsoft.com/office/drawing/2014/main" id="{94EB52EB-C137-4F83-8110-37B1EA3180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56" name="Group 76">
                        <a:extLst>
                          <a:ext uri="{FF2B5EF4-FFF2-40B4-BE49-F238E27FC236}">
                            <a16:creationId xmlns:a16="http://schemas.microsoft.com/office/drawing/2014/main" id="{0D665CC3-4E52-4D81-BBED-E755B8B84FD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57" name="Freeform 77">
                          <a:extLst>
                            <a:ext uri="{FF2B5EF4-FFF2-40B4-BE49-F238E27FC236}">
                              <a16:creationId xmlns:a16="http://schemas.microsoft.com/office/drawing/2014/main" id="{5A5A3E54-A3D5-4ED9-97BA-4B4253B2233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58" name="Freeform 78">
                          <a:extLst>
                            <a:ext uri="{FF2B5EF4-FFF2-40B4-BE49-F238E27FC236}">
                              <a16:creationId xmlns:a16="http://schemas.microsoft.com/office/drawing/2014/main" id="{891A22DC-B2F6-4947-9623-975F5ACB908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37" name="Group 79">
                      <a:extLst>
                        <a:ext uri="{FF2B5EF4-FFF2-40B4-BE49-F238E27FC236}">
                          <a16:creationId xmlns:a16="http://schemas.microsoft.com/office/drawing/2014/main" id="{54CB98DD-AEDE-40FB-B835-18A52D3BE6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80">
                        <a:extLst>
                          <a:ext uri="{FF2B5EF4-FFF2-40B4-BE49-F238E27FC236}">
                            <a16:creationId xmlns:a16="http://schemas.microsoft.com/office/drawing/2014/main" id="{153C9CFF-0217-4CC8-9805-699E9307FAF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9" name="Freeform 81">
                        <a:extLst>
                          <a:ext uri="{FF2B5EF4-FFF2-40B4-BE49-F238E27FC236}">
                            <a16:creationId xmlns:a16="http://schemas.microsoft.com/office/drawing/2014/main" id="{ADE54199-FE44-45E7-A0FA-3B1089A217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38" name="Group 82">
                      <a:extLst>
                        <a:ext uri="{FF2B5EF4-FFF2-40B4-BE49-F238E27FC236}">
                          <a16:creationId xmlns:a16="http://schemas.microsoft.com/office/drawing/2014/main" id="{CDD65DEC-FF47-4FF9-9BA8-79143E7A8D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3">
                        <a:extLst>
                          <a:ext uri="{FF2B5EF4-FFF2-40B4-BE49-F238E27FC236}">
                            <a16:creationId xmlns:a16="http://schemas.microsoft.com/office/drawing/2014/main" id="{66492016-69D7-49FC-AE37-8EC8B58F7E6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7" name="Freeform 84">
                        <a:extLst>
                          <a:ext uri="{FF2B5EF4-FFF2-40B4-BE49-F238E27FC236}">
                            <a16:creationId xmlns:a16="http://schemas.microsoft.com/office/drawing/2014/main" id="{823627B4-5C88-4B6A-8FD6-88BF5F368D9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39" name="Group 85">
                      <a:extLst>
                        <a:ext uri="{FF2B5EF4-FFF2-40B4-BE49-F238E27FC236}">
                          <a16:creationId xmlns:a16="http://schemas.microsoft.com/office/drawing/2014/main" id="{2AACDB4E-5048-4FB0-B9C0-069C174CEF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6">
                        <a:extLst>
                          <a:ext uri="{FF2B5EF4-FFF2-40B4-BE49-F238E27FC236}">
                            <a16:creationId xmlns:a16="http://schemas.microsoft.com/office/drawing/2014/main" id="{511D9805-71E8-4BB2-997F-4C454F53345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5" name="Freeform 87">
                        <a:extLst>
                          <a:ext uri="{FF2B5EF4-FFF2-40B4-BE49-F238E27FC236}">
                            <a16:creationId xmlns:a16="http://schemas.microsoft.com/office/drawing/2014/main" id="{61FEC845-41F1-402B-8D0D-6772DD9E9E3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40" name="Group 88">
                      <a:extLst>
                        <a:ext uri="{FF2B5EF4-FFF2-40B4-BE49-F238E27FC236}">
                          <a16:creationId xmlns:a16="http://schemas.microsoft.com/office/drawing/2014/main" id="{6D54320F-BB6F-4664-9D8B-FB9B51C979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9">
                        <a:extLst>
                          <a:ext uri="{FF2B5EF4-FFF2-40B4-BE49-F238E27FC236}">
                            <a16:creationId xmlns:a16="http://schemas.microsoft.com/office/drawing/2014/main" id="{58751889-7F0C-4800-B129-C55E9A8804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43" name="Freeform 90">
                        <a:extLst>
                          <a:ext uri="{FF2B5EF4-FFF2-40B4-BE49-F238E27FC236}">
                            <a16:creationId xmlns:a16="http://schemas.microsoft.com/office/drawing/2014/main" id="{A39D4B94-D7D3-4187-8A3F-19301AC3DB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41" name="Freeform 91">
                      <a:extLst>
                        <a:ext uri="{FF2B5EF4-FFF2-40B4-BE49-F238E27FC236}">
                          <a16:creationId xmlns:a16="http://schemas.microsoft.com/office/drawing/2014/main" id="{95977ABB-2101-4FBC-97E8-45D4E4AB1F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27" name="Group 92">
                  <a:extLst>
                    <a:ext uri="{FF2B5EF4-FFF2-40B4-BE49-F238E27FC236}">
                      <a16:creationId xmlns:a16="http://schemas.microsoft.com/office/drawing/2014/main" id="{F6734193-0FDC-44B7-9218-9DF751AFC6E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3">
                    <a:extLst>
                      <a:ext uri="{FF2B5EF4-FFF2-40B4-BE49-F238E27FC236}">
                        <a16:creationId xmlns:a16="http://schemas.microsoft.com/office/drawing/2014/main" id="{CFBA31C7-54AF-4A29-8E7A-A1AE57068BD4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32" name="Freeform 94">
                    <a:extLst>
                      <a:ext uri="{FF2B5EF4-FFF2-40B4-BE49-F238E27FC236}">
                        <a16:creationId xmlns:a16="http://schemas.microsoft.com/office/drawing/2014/main" id="{2C7C139A-952D-4921-B372-EFA2598DCFDB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sp>
              <p:nvSpPr>
                <p:cNvPr id="28" name="Freeform 95">
                  <a:extLst>
                    <a:ext uri="{FF2B5EF4-FFF2-40B4-BE49-F238E27FC236}">
                      <a16:creationId xmlns:a16="http://schemas.microsoft.com/office/drawing/2014/main" id="{01CD5367-A294-4B87-9F46-B27990DB87D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29" name="Freeform 96">
                  <a:extLst>
                    <a:ext uri="{FF2B5EF4-FFF2-40B4-BE49-F238E27FC236}">
                      <a16:creationId xmlns:a16="http://schemas.microsoft.com/office/drawing/2014/main" id="{DFAC387A-63C9-4FD1-97D7-3E598B3B17F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30" name="Rectangle 97">
                  <a:extLst>
                    <a:ext uri="{FF2B5EF4-FFF2-40B4-BE49-F238E27FC236}">
                      <a16:creationId xmlns:a16="http://schemas.microsoft.com/office/drawing/2014/main" id="{E2A9CB80-097A-4F27-A195-C9133734625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</p:grpSp>
          <p:sp>
            <p:nvSpPr>
              <p:cNvPr id="22" name="Rectangle 98">
                <a:extLst>
                  <a:ext uri="{FF2B5EF4-FFF2-40B4-BE49-F238E27FC236}">
                    <a16:creationId xmlns:a16="http://schemas.microsoft.com/office/drawing/2014/main" id="{8221D011-A4A0-4079-8066-B515E8A86D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grpSp>
          <p:nvGrpSpPr>
            <p:cNvPr id="6" name="Group 99">
              <a:extLst>
                <a:ext uri="{FF2B5EF4-FFF2-40B4-BE49-F238E27FC236}">
                  <a16:creationId xmlns:a16="http://schemas.microsoft.com/office/drawing/2014/main" id="{FFF159A6-A66E-4111-A214-CC76445A0A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0">
                <a:extLst>
                  <a:ext uri="{FF2B5EF4-FFF2-40B4-BE49-F238E27FC236}">
                    <a16:creationId xmlns:a16="http://schemas.microsoft.com/office/drawing/2014/main" id="{C5732EA0-ED70-403E-97BB-D575CE9BF61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2" name="AutoShape 101">
                <a:extLst>
                  <a:ext uri="{FF2B5EF4-FFF2-40B4-BE49-F238E27FC236}">
                    <a16:creationId xmlns:a16="http://schemas.microsoft.com/office/drawing/2014/main" id="{93B8902A-64DB-4D8B-89F0-B4CA58E8B113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3" name="AutoShape 102">
                <a:extLst>
                  <a:ext uri="{FF2B5EF4-FFF2-40B4-BE49-F238E27FC236}">
                    <a16:creationId xmlns:a16="http://schemas.microsoft.com/office/drawing/2014/main" id="{828D3FCA-A6F6-403C-93CF-0579AD51EA2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  <p:grpSp>
          <p:nvGrpSpPr>
            <p:cNvPr id="7" name="Group 103">
              <a:extLst>
                <a:ext uri="{FF2B5EF4-FFF2-40B4-BE49-F238E27FC236}">
                  <a16:creationId xmlns:a16="http://schemas.microsoft.com/office/drawing/2014/main" id="{DD09C204-3AFC-45EE-B544-398E05A0A01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04">
                <a:extLst>
                  <a:ext uri="{FF2B5EF4-FFF2-40B4-BE49-F238E27FC236}">
                    <a16:creationId xmlns:a16="http://schemas.microsoft.com/office/drawing/2014/main" id="{0EE4D156-EEFA-425D-A299-24001670C2DC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9" name="AutoShape 105">
                <a:extLst>
                  <a:ext uri="{FF2B5EF4-FFF2-40B4-BE49-F238E27FC236}">
                    <a16:creationId xmlns:a16="http://schemas.microsoft.com/office/drawing/2014/main" id="{2F4356FE-59B0-4DD9-AB3E-C5643922D2D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0" name="AutoShape 106">
                <a:extLst>
                  <a:ext uri="{FF2B5EF4-FFF2-40B4-BE49-F238E27FC236}">
                    <a16:creationId xmlns:a16="http://schemas.microsoft.com/office/drawing/2014/main" id="{2ED267DC-469A-485B-B1E7-94BB22FFF3A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</p:grpSp>
      </p:grpSp>
      <p:sp>
        <p:nvSpPr>
          <p:cNvPr id="4203" name="Rectangle 107">
            <a:extLst>
              <a:ext uri="{FF2B5EF4-FFF2-40B4-BE49-F238E27FC236}">
                <a16:creationId xmlns:a16="http://schemas.microsoft.com/office/drawing/2014/main" id="{908DC0D8-D081-4103-A5FF-CF034C3286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204" name="Rectangle 108">
            <a:extLst>
              <a:ext uri="{FF2B5EF4-FFF2-40B4-BE49-F238E27FC236}">
                <a16:creationId xmlns:a16="http://schemas.microsoft.com/office/drawing/2014/main" id="{4905A52E-0674-4FBE-BA68-A4C8ECC488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9" name="Rectangle 109">
            <a:extLst>
              <a:ext uri="{FF2B5EF4-FFF2-40B4-BE49-F238E27FC236}">
                <a16:creationId xmlns:a16="http://schemas.microsoft.com/office/drawing/2014/main" id="{6DF068BA-7BB0-4B9C-A2A8-DAA7713C2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25400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" name="Rectangle 110">
            <a:extLst>
              <a:ext uri="{FF2B5EF4-FFF2-40B4-BE49-F238E27FC236}">
                <a16:creationId xmlns:a16="http://schemas.microsoft.com/office/drawing/2014/main" id="{0201D08B-2129-46CE-A153-36ED6DF76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24600"/>
            <a:ext cx="38608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1" name="Rectangle 111">
            <a:extLst>
              <a:ext uri="{FF2B5EF4-FFF2-40B4-BE49-F238E27FC236}">
                <a16:creationId xmlns:a16="http://schemas.microsoft.com/office/drawing/2014/main" id="{32ECA3A8-5EBD-4C87-A11C-A6C1592FC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24600"/>
            <a:ext cx="2540000" cy="457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88C83C0-6E5A-449B-92C5-377AE38E1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93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41D4-2468-4E78-88CF-AB759A69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2C947-4F47-4E4B-BDC6-9DE1CAFD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950A74B2-CFC8-4011-B1E1-9588588A37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E995199D-EB62-4717-BB2F-8E73CAFF5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854B8647-41BF-4C3E-AE87-704F3470B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81C8-9A73-4098-9298-37E990FDC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7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5A276-1486-4ECB-AA16-6ED523B12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8382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4AD5E-4BCD-49EA-9D12-2C876AAE4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213817F9-CEE7-40CB-9A34-B7A998B67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4E6F1E1E-5A83-453A-AFEF-B513553DF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4FE5DA7E-A6DB-44E9-900E-9F7CF8332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9351-6011-4A0B-8A19-B50F0794C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4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2B1A-72C7-45A5-9DC0-FB214450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F29F-0D95-4F8A-B3EF-FB682C4DED9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A01A1DF2-4668-4B58-9653-7F4956B0F17B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BE1C8DF4-6681-4A7B-AAEA-43B38DC0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483B6CD3-858C-480B-B921-4F00F80CD6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DA09D4CF-A33D-49ED-B361-C9932F5E6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D13B-8E47-491E-B060-E48737A04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20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F794B-5528-4D1E-8643-B0A03CBA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692B5AC9-22FC-44DB-A0F1-B3804961ECFC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8634B-C2A7-4079-B8C0-3EA7160E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46D38B7C-3021-4695-811E-C49BD6768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84B4247F-4682-409A-A851-3699EE523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887BE705-AD5C-47DE-90FA-8CA355B203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35D1-97EB-4CED-94C4-852F72127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63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B06D03-25E8-479C-AB86-2BD7A7EBEE93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250E4EA-F9E2-425D-954C-FF481BD8C84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4D3F9EC1-B088-451E-BFF4-D301D1F7F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CB7619-71A7-4BA2-94C5-608A016B0E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341 h 317"/>
                  <a:gd name="T4" fmla="*/ 624 w 624"/>
                  <a:gd name="T5" fmla="*/ 1853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437FAF9-D0FC-4861-9EB0-53C61D086E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211 h 317"/>
                  <a:gd name="T4" fmla="*/ 624 w 624"/>
                  <a:gd name="T5" fmla="*/ 19621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F17F6D47-45CB-48D0-A514-9359C681B7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8AC96DE-2F3A-461B-BC55-5CB26D47A2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 h 317"/>
                  <a:gd name="T4" fmla="*/ 624 w 624"/>
                  <a:gd name="T5" fmla="*/ 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4518815-B0F5-4FD1-B6A1-50426FB99C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94751 h 272"/>
                  <a:gd name="T4" fmla="*/ 240 w 624"/>
                  <a:gd name="T5" fmla="*/ 171933 h 272"/>
                  <a:gd name="T6" fmla="*/ 624 w 624"/>
                  <a:gd name="T7" fmla="*/ 19475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F941C4A-3427-4734-A37C-3B2BEB8021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3 h 362"/>
                  <a:gd name="T4" fmla="*/ 248 w 632"/>
                  <a:gd name="T5" fmla="*/ 13 h 362"/>
                  <a:gd name="T6" fmla="*/ 632 w 632"/>
                  <a:gd name="T7" fmla="*/ 1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E29C3906-6BE3-4711-9B6A-035C9588B7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341 h 317"/>
                  <a:gd name="T4" fmla="*/ 624 w 624"/>
                  <a:gd name="T5" fmla="*/ 1853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B0563078-B332-49B1-A53A-2DF73D84D72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211 h 317"/>
                  <a:gd name="T4" fmla="*/ 624 w 624"/>
                  <a:gd name="T5" fmla="*/ 19621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C18095C-F966-4C01-86AA-DD159397F28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69B4F8A-0A5D-477E-A4AA-1F7C198C0B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8 h 317"/>
                  <a:gd name="T4" fmla="*/ 624 w 624"/>
                  <a:gd name="T5" fmla="*/ 4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7CC1621-7952-4D8B-9480-6C47EE4A48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43 h 272"/>
                  <a:gd name="T4" fmla="*/ 240 w 624"/>
                  <a:gd name="T5" fmla="*/ 161559 h 272"/>
                  <a:gd name="T6" fmla="*/ 624 w 624"/>
                  <a:gd name="T7" fmla="*/ 18274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62F95F4-CA73-43FC-839E-A5C701FD2C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4 h 362"/>
                  <a:gd name="T4" fmla="*/ 248 w 632"/>
                  <a:gd name="T5" fmla="*/ 14 h 362"/>
                  <a:gd name="T6" fmla="*/ 632 w 632"/>
                  <a:gd name="T7" fmla="*/ 1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1024EF9-3D66-4D40-B851-7C25EB63A5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341 h 317"/>
                  <a:gd name="T4" fmla="*/ 624 w 624"/>
                  <a:gd name="T5" fmla="*/ 1853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B595E52F-40A2-4B89-A596-466A8F4E3F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96211 h 317"/>
                  <a:gd name="T4" fmla="*/ 624 w 624"/>
                  <a:gd name="T5" fmla="*/ 19621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C25A8C1-E19B-4F76-A68B-62E5A38C11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6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DEA9300-289E-4999-95D6-CA5A71E2614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6A9464D-B86B-49F9-AE4E-C5000E91CA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43 h 272"/>
                  <a:gd name="T4" fmla="*/ 240 w 624"/>
                  <a:gd name="T5" fmla="*/ 161559 h 272"/>
                  <a:gd name="T6" fmla="*/ 624 w 624"/>
                  <a:gd name="T7" fmla="*/ 18274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B644A6D6-826E-4E81-8FB6-AABF9FCBF43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4 h 362"/>
                  <a:gd name="T4" fmla="*/ 248 w 632"/>
                  <a:gd name="T5" fmla="*/ 14 h 362"/>
                  <a:gd name="T6" fmla="*/ 632 w 632"/>
                  <a:gd name="T7" fmla="*/ 1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BF035D0-A80E-414A-B18F-9C490B07088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935 h 385"/>
                <a:gd name="T2" fmla="*/ 5762 w 5762"/>
                <a:gd name="T3" fmla="*/ 89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93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4E735C3-CC54-4A9B-9B55-D325CE0DBB6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1" y="762000"/>
            <a:ext cx="11419417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2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894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569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901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987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98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5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4CC7-81E1-4480-8F2B-865AE245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D2C5-02C2-4AD7-A56E-04D2F0BF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CDE58E4D-9DAD-4EA6-B5A4-EFD8E1F8F8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01FE651B-63E9-4E61-B67E-0E1F17C9C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0D2A823C-ADE6-41CD-9118-2B6BF331D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A513F-6A38-4E8D-8130-DF98DF8C5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79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1F1A788-8972-44ED-AE5B-AD24AEB9C90C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1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D794C8A-0272-42DB-BB0B-6232DEFBDEC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5343847-246E-4B3A-A81D-09EEA38D36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B5A6FDB-E518-465D-93A8-2572631EF4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BC378CDD-3670-49A7-B6B8-5383D39896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95A5252-8FDE-405F-B4A9-31E888190B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76EE718-3901-46E3-928D-99FEC3AE81F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 h 317"/>
                  <a:gd name="T4" fmla="*/ 624 w 624"/>
                  <a:gd name="T5" fmla="*/ 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8489AF5-168B-4D16-9540-B3EDE4B08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9951 h 272"/>
                  <a:gd name="T4" fmla="*/ 240 w 624"/>
                  <a:gd name="T5" fmla="*/ 97069 h 272"/>
                  <a:gd name="T6" fmla="*/ 624 w 624"/>
                  <a:gd name="T7" fmla="*/ 10995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F4A7C87-0A69-4C5A-8F38-C024AE7C17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5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7 h 362"/>
                  <a:gd name="T4" fmla="*/ 248 w 632"/>
                  <a:gd name="T5" fmla="*/ 17 h 362"/>
                  <a:gd name="T6" fmla="*/ 632 w 632"/>
                  <a:gd name="T7" fmla="*/ 17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F6932B24-9A51-47F4-B681-B0FDBDAAD9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3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358A9E9B-86E9-4D0C-AFA2-8B7C622846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9562BC39-0E01-4BB5-97F2-FC89473C332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6B20010-E004-457D-8D9F-C5FA34D856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 h 317"/>
                  <a:gd name="T4" fmla="*/ 624 w 624"/>
                  <a:gd name="T5" fmla="*/ 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A347690-A71D-4C98-8C3C-34B991610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744 h 272"/>
                  <a:gd name="T4" fmla="*/ 240 w 624"/>
                  <a:gd name="T5" fmla="*/ 91718 h 272"/>
                  <a:gd name="T6" fmla="*/ 624 w 624"/>
                  <a:gd name="T7" fmla="*/ 10374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D73A68D-9DD3-426E-ADFA-F012074056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F30EB66-6F3F-44D6-99B8-00EACE2D1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CFAB792-EA67-4573-85DB-84B58710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830995A-40FE-47BD-A2F9-ADAD2103C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5" y="175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AC1AF029-C6CE-436C-9CF6-AD8CDED7FB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2C323CBC-39CE-4DC2-923C-2F7AD13D0C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744 h 272"/>
                  <a:gd name="T4" fmla="*/ 240 w 624"/>
                  <a:gd name="T5" fmla="*/ 91718 h 272"/>
                  <a:gd name="T6" fmla="*/ 624 w 624"/>
                  <a:gd name="T7" fmla="*/ 10374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28CB943-BE92-4267-9C0A-B372F79B4D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917853E-3E50-4EEA-9084-1E59175A47D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 h 385"/>
                <a:gd name="T2" fmla="*/ 5762 w 5762"/>
                <a:gd name="T3" fmla="*/ 78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8145C910-7F12-49BF-9060-9D3EB361B1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2" y="762000"/>
            <a:ext cx="11419417" cy="1722438"/>
          </a:xfrm>
        </p:spPr>
        <p:txBody>
          <a:bodyPr/>
          <a:lstStyle>
            <a:lvl1pPr>
              <a:defRPr sz="45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3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40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3512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7482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234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35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995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582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575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5DCA021-76C1-49E0-8DC6-AB7644F0BD38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3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9FB7378-C6D6-43AC-BBEC-295FFBD926F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232F1925-C31E-4A29-B1BD-CBADDC53FF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A51C2DA-A894-471A-A790-113BB56626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C358383-83D1-4B84-B240-64F1468D5B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938433-D0F5-4DAC-8BEC-E06664592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319EC26-B3C3-4580-B8D4-D493E2AF19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 h 317"/>
                  <a:gd name="T4" fmla="*/ 624 w 624"/>
                  <a:gd name="T5" fmla="*/ 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417D723-91C2-4259-9E98-51289FD0CDC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9951 h 272"/>
                  <a:gd name="T4" fmla="*/ 240 w 624"/>
                  <a:gd name="T5" fmla="*/ 97069 h 272"/>
                  <a:gd name="T6" fmla="*/ 624 w 624"/>
                  <a:gd name="T7" fmla="*/ 10995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5AB6EE-F04A-4243-B535-6F40A8156D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7 h 362"/>
                  <a:gd name="T4" fmla="*/ 248 w 632"/>
                  <a:gd name="T5" fmla="*/ 17 h 362"/>
                  <a:gd name="T6" fmla="*/ 632 w 632"/>
                  <a:gd name="T7" fmla="*/ 17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23F9CC6C-6E49-438B-9A15-B96424EB149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5B33174-18C2-40DD-B4A6-7B98CD04F7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3DFAC48-7184-437C-A748-5763B5721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52462B2-A287-40D9-A8D8-3B0525C03F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6 h 317"/>
                  <a:gd name="T4" fmla="*/ 624 w 624"/>
                  <a:gd name="T5" fmla="*/ 5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45324CF-D5F9-4685-95D3-9B59BD3E4E0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744 h 272"/>
                  <a:gd name="T4" fmla="*/ 240 w 624"/>
                  <a:gd name="T5" fmla="*/ 91718 h 272"/>
                  <a:gd name="T6" fmla="*/ 624 w 624"/>
                  <a:gd name="T7" fmla="*/ 10374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C176217-CC85-4F30-A996-B296296021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4D31B50-4CEB-4FA8-A2E5-BA91AD88FC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566061F7-0F4D-4EA8-9097-CDAF30DE35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0718 h 317"/>
                  <a:gd name="T4" fmla="*/ 624 w 624"/>
                  <a:gd name="T5" fmla="*/ 110718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C97624-F48E-406C-861A-B71362DC3AE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6" y="175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853F85C-B360-408B-B0BA-03F7FA99942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55B4E88-1500-4952-AB0C-67BAD7F20A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03744 h 272"/>
                  <a:gd name="T4" fmla="*/ 240 w 624"/>
                  <a:gd name="T5" fmla="*/ 91718 h 272"/>
                  <a:gd name="T6" fmla="*/ 624 w 624"/>
                  <a:gd name="T7" fmla="*/ 10374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4DEF1AB-01A2-4A7D-BEE0-C2CA9587AD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B19FED2-29C9-4365-AD1A-D89D1EDA97C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 h 385"/>
                <a:gd name="T2" fmla="*/ 5762 w 5762"/>
                <a:gd name="T3" fmla="*/ 78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57C801C-F6FF-4828-A71E-A456BC691D53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2" y="762000"/>
            <a:ext cx="11419417" cy="1722438"/>
          </a:xfrm>
        </p:spPr>
        <p:txBody>
          <a:bodyPr/>
          <a:lstStyle>
            <a:lvl1pPr>
              <a:defRPr sz="45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3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40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2022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454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111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35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79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F45D-A442-4F95-AFDF-0611C5606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6624-6502-4293-B23B-015C7C6BF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23">
            <a:extLst>
              <a:ext uri="{FF2B5EF4-FFF2-40B4-BE49-F238E27FC236}">
                <a16:creationId xmlns:a16="http://schemas.microsoft.com/office/drawing/2014/main" id="{7443F82D-3587-4C0A-AE1B-5971A6F00C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4">
            <a:extLst>
              <a:ext uri="{FF2B5EF4-FFF2-40B4-BE49-F238E27FC236}">
                <a16:creationId xmlns:a16="http://schemas.microsoft.com/office/drawing/2014/main" id="{0DB23AB6-5A2A-4C0C-BA38-C971A33F4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5">
            <a:extLst>
              <a:ext uri="{FF2B5EF4-FFF2-40B4-BE49-F238E27FC236}">
                <a16:creationId xmlns:a16="http://schemas.microsoft.com/office/drawing/2014/main" id="{C90D3CA4-9A95-492A-ABD0-AF297FA32A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1D7DA-4849-439C-A158-92E7EE523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99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6635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127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E216849-9361-4A4A-8060-E5907552AC75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2438403"/>
            <a:ext cx="12196233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A8408E6-0FB8-46E8-A8FE-FB72D44762A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4"/>
              <a:chOff x="-3" y="1562"/>
              <a:chExt cx="5763" cy="64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2EB07605-811B-4258-8D07-CA7EAC39E3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4 w 1000"/>
                  <a:gd name="T5" fmla="*/ 2147483646 h 720"/>
                  <a:gd name="T6" fmla="*/ 1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D5D992A-3273-45BE-B61F-DC8837659E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714257C-8777-45EF-A6D2-E006B393CA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BF4EE6C9-DA58-45F1-9C11-2F178544A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59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094004D-6902-4886-84CC-3308ADB63E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7752D31-7C00-4283-B2C1-09718E9F93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561 h 272"/>
                  <a:gd name="T4" fmla="*/ 240 w 624"/>
                  <a:gd name="T5" fmla="*/ 3144 h 272"/>
                  <a:gd name="T6" fmla="*/ 624 w 624"/>
                  <a:gd name="T7" fmla="*/ 356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8FE74AE-F996-4066-9662-4E8CEB521E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33"/>
                <a:ext cx="632" cy="315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0 h 362"/>
                  <a:gd name="T4" fmla="*/ 248 w 632"/>
                  <a:gd name="T5" fmla="*/ 90 h 362"/>
                  <a:gd name="T6" fmla="*/ 632 w 632"/>
                  <a:gd name="T7" fmla="*/ 90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74501CF-4421-4C54-A861-99C30135E9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5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1D385966-A3D7-4ADF-A24B-441577ECD2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65D33127-84FA-4CD5-A6A9-E25E1F6BBE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54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6F2AAC9-A52C-4DCB-B9EF-47DD9B0AC4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7 h 317"/>
                  <a:gd name="T4" fmla="*/ 624 w 624"/>
                  <a:gd name="T5" fmla="*/ 13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4389B4F-BD39-4142-AF2C-63678A5D65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05009437-B567-4833-B76A-A076CAAE4F6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71E4BFF-D979-4BAA-8DF9-0A5D49C780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1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97BAA49-F6ED-4C88-BE49-C66EA9AF09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574 h 317"/>
                  <a:gd name="T4" fmla="*/ 624 w 624"/>
                  <a:gd name="T5" fmla="*/ 35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C5DF8EBA-CEEE-432C-B214-9E652D209DF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7" y="1752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4A4022A-6EF5-4EDD-B0AC-7E3426B67C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19ABA602-EB1B-40B7-9C41-1F855F473C2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7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473 h 272"/>
                  <a:gd name="T4" fmla="*/ 240 w 624"/>
                  <a:gd name="T5" fmla="*/ 3070 h 272"/>
                  <a:gd name="T6" fmla="*/ 624 w 624"/>
                  <a:gd name="T7" fmla="*/ 347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AE32604D-1CDE-438A-B5B1-34C1BE7EAEF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9D2A4D9-774E-446A-8678-55F86327B5E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362 h 385"/>
                <a:gd name="T2" fmla="*/ 5762 w 5762"/>
                <a:gd name="T3" fmla="*/ 34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36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5BF3001-1E90-48B0-B7AD-98E8C9AD3B6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08002" y="762000"/>
            <a:ext cx="11419417" cy="1722438"/>
          </a:xfrm>
        </p:spPr>
        <p:txBody>
          <a:bodyPr/>
          <a:lstStyle>
            <a:lvl1pPr>
              <a:defRPr sz="45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555753" y="3886200"/>
            <a:ext cx="9721849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405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4727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6618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384800" cy="5638800"/>
          </a:xfrm>
        </p:spPr>
        <p:txBody>
          <a:bodyPr/>
          <a:lstStyle>
            <a:lvl1pPr>
              <a:defRPr sz="2100">
                <a:latin typeface="Calibri" pitchFamily="34" charset="0"/>
                <a:cs typeface="Calibri" pitchFamily="34" charset="0"/>
              </a:defRPr>
            </a:lvl1pPr>
            <a:lvl2pPr>
              <a:defRPr sz="1800">
                <a:latin typeface="Calibri" pitchFamily="34" charset="0"/>
                <a:cs typeface="Calibri" pitchFamily="34" charset="0"/>
              </a:defRPr>
            </a:lvl2pPr>
            <a:lvl3pPr>
              <a:defRPr sz="1500">
                <a:latin typeface="Calibri" pitchFamily="34" charset="0"/>
                <a:cs typeface="Calibri" pitchFamily="34" charset="0"/>
              </a:defRPr>
            </a:lvl3pPr>
            <a:lvl4pPr>
              <a:defRPr sz="1350">
                <a:latin typeface="Calibri" pitchFamily="34" charset="0"/>
                <a:cs typeface="Calibri" pitchFamily="34" charset="0"/>
              </a:defRPr>
            </a:lvl4pPr>
            <a:lvl5pPr>
              <a:defRPr sz="1350">
                <a:latin typeface="Calibri" pitchFamily="34" charset="0"/>
                <a:cs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814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>
                <a:latin typeface="Calibri" pitchFamily="34" charset="0"/>
                <a:cs typeface="Calibri" pitchFamily="34" charset="0"/>
              </a:defRPr>
            </a:lvl2pPr>
            <a:lvl3pPr>
              <a:defRPr sz="1350">
                <a:latin typeface="Calibri" pitchFamily="34" charset="0"/>
                <a:cs typeface="Calibri" pitchFamily="34" charset="0"/>
              </a:defRPr>
            </a:lvl3pPr>
            <a:lvl4pPr>
              <a:defRPr sz="1200">
                <a:latin typeface="Calibri" pitchFamily="34" charset="0"/>
                <a:cs typeface="Calibri" pitchFamily="34" charset="0"/>
              </a:defRPr>
            </a:lvl4pPr>
            <a:lvl5pPr>
              <a:defRPr sz="1200">
                <a:latin typeface="Calibri" pitchFamily="34" charset="0"/>
                <a:cs typeface="Calibri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>
                <a:latin typeface="Calibri" pitchFamily="34" charset="0"/>
                <a:cs typeface="Calibri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>
                <a:latin typeface="Calibri" pitchFamily="34" charset="0"/>
                <a:cs typeface="Calibri" pitchFamily="34" charset="0"/>
              </a:defRPr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14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661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35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E7CA6-37ED-4A81-BF65-8A35F215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6998-6DF8-4067-8204-2C1CAA65F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CE38-0589-4C46-9ABE-A2EDE3B63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1336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282DD775-E5AE-4538-BC84-46472DF99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EF52CA8E-A34F-4A55-AA3E-3D86AF8E6B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3482DB44-77D3-4D65-AA7F-C879AD7CF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521F-A718-421C-BDDC-0A18C0919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7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1164-2759-40CF-A523-E4D75D95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D1BEC-A7AA-4BBD-B363-F5AFB7E8E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61B2E-AA75-447D-91CF-9E196731F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73FC4-6F3C-4E24-8B8B-EEAC571A3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C1F77-327D-4BF9-B9CF-3BE5B0994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23">
            <a:extLst>
              <a:ext uri="{FF2B5EF4-FFF2-40B4-BE49-F238E27FC236}">
                <a16:creationId xmlns:a16="http://schemas.microsoft.com/office/drawing/2014/main" id="{67C1DB6B-8411-4AF5-B75E-F069ACA85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24">
            <a:extLst>
              <a:ext uri="{FF2B5EF4-FFF2-40B4-BE49-F238E27FC236}">
                <a16:creationId xmlns:a16="http://schemas.microsoft.com/office/drawing/2014/main" id="{892C66AD-1AE9-49E2-8D6E-0D538051B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25">
            <a:extLst>
              <a:ext uri="{FF2B5EF4-FFF2-40B4-BE49-F238E27FC236}">
                <a16:creationId xmlns:a16="http://schemas.microsoft.com/office/drawing/2014/main" id="{2DDB38FB-36C1-4AB0-AAB2-7184B67AB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3CCA-4DC4-4765-BE8D-AA22FC16F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4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A4D6E-DE76-4A17-82AF-731B1FA4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23">
            <a:extLst>
              <a:ext uri="{FF2B5EF4-FFF2-40B4-BE49-F238E27FC236}">
                <a16:creationId xmlns:a16="http://schemas.microsoft.com/office/drawing/2014/main" id="{60A5ECE7-05D7-4B78-8211-9F7D1B1AF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24">
            <a:extLst>
              <a:ext uri="{FF2B5EF4-FFF2-40B4-BE49-F238E27FC236}">
                <a16:creationId xmlns:a16="http://schemas.microsoft.com/office/drawing/2014/main" id="{1EA51C92-26A1-4D54-BB6E-3CB5DCFBB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25">
            <a:extLst>
              <a:ext uri="{FF2B5EF4-FFF2-40B4-BE49-F238E27FC236}">
                <a16:creationId xmlns:a16="http://schemas.microsoft.com/office/drawing/2014/main" id="{F1B43F7B-2FA5-4361-BEDA-CB95BD0DF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5C28-0AC8-4833-BB22-137951013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26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23">
            <a:extLst>
              <a:ext uri="{FF2B5EF4-FFF2-40B4-BE49-F238E27FC236}">
                <a16:creationId xmlns:a16="http://schemas.microsoft.com/office/drawing/2014/main" id="{B3774E71-4929-4B9A-B2F8-74FA096B1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24">
            <a:extLst>
              <a:ext uri="{FF2B5EF4-FFF2-40B4-BE49-F238E27FC236}">
                <a16:creationId xmlns:a16="http://schemas.microsoft.com/office/drawing/2014/main" id="{C9E26E9D-9BC9-487A-B864-6DD04FB20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25">
            <a:extLst>
              <a:ext uri="{FF2B5EF4-FFF2-40B4-BE49-F238E27FC236}">
                <a16:creationId xmlns:a16="http://schemas.microsoft.com/office/drawing/2014/main" id="{5EA778D7-2D00-4332-833B-670359F58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68FA-1E4B-4342-A08D-10AC484CA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57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E1089-7A0F-4FBD-9396-8ADDBB0E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7847A-07E1-49C7-9AB0-6439B916C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B2067-F0B8-4D56-9077-BAF744FBC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16140B83-12B1-44EC-9B17-3BA74F64F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A426254C-30C4-40E8-A0D4-D4678F2C4D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F7D1A547-7453-4756-BB85-1EB5CD580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6513-B371-4D17-8949-E38083170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6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CF55-FB79-4ABC-A273-F8AEC66A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62FC82-2BD5-44C6-97A2-F421C851C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D7AFC-9D99-429F-87FE-D9E051EAD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23">
            <a:extLst>
              <a:ext uri="{FF2B5EF4-FFF2-40B4-BE49-F238E27FC236}">
                <a16:creationId xmlns:a16="http://schemas.microsoft.com/office/drawing/2014/main" id="{896230C5-ECFB-4562-A520-C246065EB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24">
            <a:extLst>
              <a:ext uri="{FF2B5EF4-FFF2-40B4-BE49-F238E27FC236}">
                <a16:creationId xmlns:a16="http://schemas.microsoft.com/office/drawing/2014/main" id="{202A963C-B1C7-4F8E-B7F7-74CEC9A1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25">
            <a:extLst>
              <a:ext uri="{FF2B5EF4-FFF2-40B4-BE49-F238E27FC236}">
                <a16:creationId xmlns:a16="http://schemas.microsoft.com/office/drawing/2014/main" id="{E5DB6F07-94C4-4180-BF67-2ADAF0E67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9838-9FC6-4F33-9B13-733D168DD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25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>
            <a:extLst>
              <a:ext uri="{FF2B5EF4-FFF2-40B4-BE49-F238E27FC236}">
                <a16:creationId xmlns:a16="http://schemas.microsoft.com/office/drawing/2014/main" id="{55E764A4-33D0-495A-92CD-F8E2D0FBDF3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032" name="Group 1027">
              <a:extLst>
                <a:ext uri="{FF2B5EF4-FFF2-40B4-BE49-F238E27FC236}">
                  <a16:creationId xmlns:a16="http://schemas.microsoft.com/office/drawing/2014/main" id="{B2A790CE-FD73-4DEB-B2C6-6F97DDC09B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4" name="Rectangle 1028">
                <a:extLst>
                  <a:ext uri="{FF2B5EF4-FFF2-40B4-BE49-F238E27FC236}">
                    <a16:creationId xmlns:a16="http://schemas.microsoft.com/office/drawing/2014/main" id="{F53FD469-8809-48BD-A102-C92D60F9F6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1035" name="Rectangle 1029">
                <a:extLst>
                  <a:ext uri="{FF2B5EF4-FFF2-40B4-BE49-F238E27FC236}">
                    <a16:creationId xmlns:a16="http://schemas.microsoft.com/office/drawing/2014/main" id="{10503F8E-25FB-4E62-9AD3-D9B59794A66F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sp>
            <p:nvSpPr>
              <p:cNvPr id="3078" name="Rectangle 1030">
                <a:extLst>
                  <a:ext uri="{FF2B5EF4-FFF2-40B4-BE49-F238E27FC236}">
                    <a16:creationId xmlns:a16="http://schemas.microsoft.com/office/drawing/2014/main" id="{73590645-FF54-480B-9F72-70733AE4D5A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3079" name="Rectangle 1031">
                <a:extLst>
                  <a:ext uri="{FF2B5EF4-FFF2-40B4-BE49-F238E27FC236}">
                    <a16:creationId xmlns:a16="http://schemas.microsoft.com/office/drawing/2014/main" id="{A142D9F0-99B0-4976-9AC6-0626166704F6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/>
              </a:p>
            </p:txBody>
          </p:sp>
          <p:sp>
            <p:nvSpPr>
              <p:cNvPr id="1038" name="Rectangle 1032">
                <a:extLst>
                  <a:ext uri="{FF2B5EF4-FFF2-40B4-BE49-F238E27FC236}">
                    <a16:creationId xmlns:a16="http://schemas.microsoft.com/office/drawing/2014/main" id="{2399851E-A8FD-45C8-AD72-4AE09CBFE24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800"/>
              </a:p>
            </p:txBody>
          </p:sp>
          <p:grpSp>
            <p:nvGrpSpPr>
              <p:cNvPr id="1039" name="Group 1033">
                <a:extLst>
                  <a:ext uri="{FF2B5EF4-FFF2-40B4-BE49-F238E27FC236}">
                    <a16:creationId xmlns:a16="http://schemas.microsoft.com/office/drawing/2014/main" id="{57C3642B-2E70-4445-A9FD-8E51AC911E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1040" name="AutoShape 1034">
                  <a:extLst>
                    <a:ext uri="{FF2B5EF4-FFF2-40B4-BE49-F238E27FC236}">
                      <a16:creationId xmlns:a16="http://schemas.microsoft.com/office/drawing/2014/main" id="{2A13A3A2-911A-46A2-875C-438D78D202B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sp>
              <p:nvSpPr>
                <p:cNvPr id="1041" name="Rectangle 1035">
                  <a:extLst>
                    <a:ext uri="{FF2B5EF4-FFF2-40B4-BE49-F238E27FC236}">
                      <a16:creationId xmlns:a16="http://schemas.microsoft.com/office/drawing/2014/main" id="{CA2B40C9-CA1A-47D5-8F8C-FAA00E5A6BD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  <p:grpSp>
              <p:nvGrpSpPr>
                <p:cNvPr id="1042" name="Group 1036">
                  <a:extLst>
                    <a:ext uri="{FF2B5EF4-FFF2-40B4-BE49-F238E27FC236}">
                      <a16:creationId xmlns:a16="http://schemas.microsoft.com/office/drawing/2014/main" id="{342E1088-10C2-4445-91C5-9F7181C8DFA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1088" name="Freeform 1037">
                    <a:extLst>
                      <a:ext uri="{FF2B5EF4-FFF2-40B4-BE49-F238E27FC236}">
                        <a16:creationId xmlns:a16="http://schemas.microsoft.com/office/drawing/2014/main" id="{FCC9BF9B-C05B-4D3D-B253-598DF6657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89" name="Freeform 1038">
                    <a:extLst>
                      <a:ext uri="{FF2B5EF4-FFF2-40B4-BE49-F238E27FC236}">
                        <a16:creationId xmlns:a16="http://schemas.microsoft.com/office/drawing/2014/main" id="{BA56E941-7DA1-4542-A352-ABF43374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1090" name="Group 1039">
                    <a:extLst>
                      <a:ext uri="{FF2B5EF4-FFF2-40B4-BE49-F238E27FC236}">
                        <a16:creationId xmlns:a16="http://schemas.microsoft.com/office/drawing/2014/main" id="{170742B7-6EE0-4BCC-94A7-486EB08EAF9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040">
                      <a:extLst>
                        <a:ext uri="{FF2B5EF4-FFF2-40B4-BE49-F238E27FC236}">
                          <a16:creationId xmlns:a16="http://schemas.microsoft.com/office/drawing/2014/main" id="{ADB50F73-BEBD-4988-B99A-41A3D5A6BC4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041">
                        <a:extLst>
                          <a:ext uri="{FF2B5EF4-FFF2-40B4-BE49-F238E27FC236}">
                            <a16:creationId xmlns:a16="http://schemas.microsoft.com/office/drawing/2014/main" id="{CC1A7E0E-4BB0-44D4-BBF1-FBD07AAF98E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4" name="Freeform 1042">
                          <a:extLst>
                            <a:ext uri="{FF2B5EF4-FFF2-40B4-BE49-F238E27FC236}">
                              <a16:creationId xmlns:a16="http://schemas.microsoft.com/office/drawing/2014/main" id="{6917E89F-5F33-4B65-80EB-DF24328EA92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25" name="Freeform 1043">
                          <a:extLst>
                            <a:ext uri="{FF2B5EF4-FFF2-40B4-BE49-F238E27FC236}">
                              <a16:creationId xmlns:a16="http://schemas.microsoft.com/office/drawing/2014/main" id="{32DE444E-E676-4EE2-9DBE-F4DC5446283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6" name="Group 1044">
                        <a:extLst>
                          <a:ext uri="{FF2B5EF4-FFF2-40B4-BE49-F238E27FC236}">
                            <a16:creationId xmlns:a16="http://schemas.microsoft.com/office/drawing/2014/main" id="{354DC2CB-4754-40AB-BFC3-D9FFB32F185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2" name="Freeform 1045">
                          <a:extLst>
                            <a:ext uri="{FF2B5EF4-FFF2-40B4-BE49-F238E27FC236}">
                              <a16:creationId xmlns:a16="http://schemas.microsoft.com/office/drawing/2014/main" id="{176DBEDB-A32D-479B-9DA1-AF59961D1CE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23" name="Freeform 1046">
                          <a:extLst>
                            <a:ext uri="{FF2B5EF4-FFF2-40B4-BE49-F238E27FC236}">
                              <a16:creationId xmlns:a16="http://schemas.microsoft.com/office/drawing/2014/main" id="{1508C2F2-DF76-4C9E-BDD9-A7DF1898A1A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7" name="Group 1047">
                        <a:extLst>
                          <a:ext uri="{FF2B5EF4-FFF2-40B4-BE49-F238E27FC236}">
                            <a16:creationId xmlns:a16="http://schemas.microsoft.com/office/drawing/2014/main" id="{05F57006-4DCA-4FCB-A796-9A232C2A8B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120" name="Freeform 1048">
                          <a:extLst>
                            <a:ext uri="{FF2B5EF4-FFF2-40B4-BE49-F238E27FC236}">
                              <a16:creationId xmlns:a16="http://schemas.microsoft.com/office/drawing/2014/main" id="{534F8972-9BAB-402A-92A8-55D90456AF4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21" name="Freeform 1049">
                          <a:extLst>
                            <a:ext uri="{FF2B5EF4-FFF2-40B4-BE49-F238E27FC236}">
                              <a16:creationId xmlns:a16="http://schemas.microsoft.com/office/drawing/2014/main" id="{BE4FB3F1-34ED-4AEC-ABFB-9AD5D559F0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8" name="Group 1050">
                        <a:extLst>
                          <a:ext uri="{FF2B5EF4-FFF2-40B4-BE49-F238E27FC236}">
                            <a16:creationId xmlns:a16="http://schemas.microsoft.com/office/drawing/2014/main" id="{E99D3082-0C30-4DF9-A03E-77AB65C40E1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8" name="Freeform 1051">
                          <a:extLst>
                            <a:ext uri="{FF2B5EF4-FFF2-40B4-BE49-F238E27FC236}">
                              <a16:creationId xmlns:a16="http://schemas.microsoft.com/office/drawing/2014/main" id="{E88BF2BF-133F-4904-AF4F-F8654F8BD39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9" name="Freeform 1052">
                          <a:extLst>
                            <a:ext uri="{FF2B5EF4-FFF2-40B4-BE49-F238E27FC236}">
                              <a16:creationId xmlns:a16="http://schemas.microsoft.com/office/drawing/2014/main" id="{28E5BFB5-E849-4D5A-BC04-87D13EB5AF0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09" name="Group 1053">
                        <a:extLst>
                          <a:ext uri="{FF2B5EF4-FFF2-40B4-BE49-F238E27FC236}">
                            <a16:creationId xmlns:a16="http://schemas.microsoft.com/office/drawing/2014/main" id="{9A1D7A3B-231D-4603-B7BB-1B432D15B17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6" name="Freeform 1054">
                          <a:extLst>
                            <a:ext uri="{FF2B5EF4-FFF2-40B4-BE49-F238E27FC236}">
                              <a16:creationId xmlns:a16="http://schemas.microsoft.com/office/drawing/2014/main" id="{E27D850D-3480-4C08-BB9A-736EC893190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7" name="Freeform 1055">
                          <a:extLst>
                            <a:ext uri="{FF2B5EF4-FFF2-40B4-BE49-F238E27FC236}">
                              <a16:creationId xmlns:a16="http://schemas.microsoft.com/office/drawing/2014/main" id="{C45B9DAC-5C67-4B1E-9D82-D5CD3A4DD5C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10" name="Group 1056">
                        <a:extLst>
                          <a:ext uri="{FF2B5EF4-FFF2-40B4-BE49-F238E27FC236}">
                            <a16:creationId xmlns:a16="http://schemas.microsoft.com/office/drawing/2014/main" id="{AB2485D9-B7C3-45B7-8B8E-E19CE6AD63C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4" name="Freeform 1057">
                          <a:extLst>
                            <a:ext uri="{FF2B5EF4-FFF2-40B4-BE49-F238E27FC236}">
                              <a16:creationId xmlns:a16="http://schemas.microsoft.com/office/drawing/2014/main" id="{C35BC85E-2A08-4D83-99E5-66F400C7F93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5" name="Freeform 1058">
                          <a:extLst>
                            <a:ext uri="{FF2B5EF4-FFF2-40B4-BE49-F238E27FC236}">
                              <a16:creationId xmlns:a16="http://schemas.microsoft.com/office/drawing/2014/main" id="{8FE08FBD-8424-4514-9357-E3001A8007B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111" name="Group 1059">
                        <a:extLst>
                          <a:ext uri="{FF2B5EF4-FFF2-40B4-BE49-F238E27FC236}">
                            <a16:creationId xmlns:a16="http://schemas.microsoft.com/office/drawing/2014/main" id="{29F19209-9B62-4DD7-B21E-D67CE31BD07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2" name="Freeform 1060">
                          <a:extLst>
                            <a:ext uri="{FF2B5EF4-FFF2-40B4-BE49-F238E27FC236}">
                              <a16:creationId xmlns:a16="http://schemas.microsoft.com/office/drawing/2014/main" id="{B4D9788B-42FC-4B92-AF55-D747F87335C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113" name="Freeform 1061">
                          <a:extLst>
                            <a:ext uri="{FF2B5EF4-FFF2-40B4-BE49-F238E27FC236}">
                              <a16:creationId xmlns:a16="http://schemas.microsoft.com/office/drawing/2014/main" id="{F7A57F76-A6FA-4204-A681-3A096EA9395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1092" name="Group 1062">
                      <a:extLst>
                        <a:ext uri="{FF2B5EF4-FFF2-40B4-BE49-F238E27FC236}">
                          <a16:creationId xmlns:a16="http://schemas.microsoft.com/office/drawing/2014/main" id="{FE717AA6-6CBF-4B31-A265-22AB31FA64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103" name="Freeform 1063">
                        <a:extLst>
                          <a:ext uri="{FF2B5EF4-FFF2-40B4-BE49-F238E27FC236}">
                            <a16:creationId xmlns:a16="http://schemas.microsoft.com/office/drawing/2014/main" id="{3E4A3489-97BF-4DD5-99FD-777C8F8D866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104" name="Freeform 1064">
                        <a:extLst>
                          <a:ext uri="{FF2B5EF4-FFF2-40B4-BE49-F238E27FC236}">
                            <a16:creationId xmlns:a16="http://schemas.microsoft.com/office/drawing/2014/main" id="{EE1439B8-6BF9-4945-B6C1-10C4ECC88F1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93" name="Group 1065">
                      <a:extLst>
                        <a:ext uri="{FF2B5EF4-FFF2-40B4-BE49-F238E27FC236}">
                          <a16:creationId xmlns:a16="http://schemas.microsoft.com/office/drawing/2014/main" id="{8CCB195E-FA74-4E05-8A78-A39369D9072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101" name="Freeform 1066">
                        <a:extLst>
                          <a:ext uri="{FF2B5EF4-FFF2-40B4-BE49-F238E27FC236}">
                            <a16:creationId xmlns:a16="http://schemas.microsoft.com/office/drawing/2014/main" id="{F1255E4E-E958-4103-9C1D-40FAF76AE16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102" name="Freeform 1067">
                        <a:extLst>
                          <a:ext uri="{FF2B5EF4-FFF2-40B4-BE49-F238E27FC236}">
                            <a16:creationId xmlns:a16="http://schemas.microsoft.com/office/drawing/2014/main" id="{993F33C9-2A81-411D-AFCC-119FC856858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94" name="Group 1068">
                      <a:extLst>
                        <a:ext uri="{FF2B5EF4-FFF2-40B4-BE49-F238E27FC236}">
                          <a16:creationId xmlns:a16="http://schemas.microsoft.com/office/drawing/2014/main" id="{A7389098-C5EE-4060-ABC7-86BC708345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99" name="Freeform 1069">
                        <a:extLst>
                          <a:ext uri="{FF2B5EF4-FFF2-40B4-BE49-F238E27FC236}">
                            <a16:creationId xmlns:a16="http://schemas.microsoft.com/office/drawing/2014/main" id="{212E70F3-01A9-404A-B208-672DBD82FB5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100" name="Freeform 1070">
                        <a:extLst>
                          <a:ext uri="{FF2B5EF4-FFF2-40B4-BE49-F238E27FC236}">
                            <a16:creationId xmlns:a16="http://schemas.microsoft.com/office/drawing/2014/main" id="{FEFE8A39-03B8-40D9-9F12-DAECCF5C59F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95" name="Group 1071">
                      <a:extLst>
                        <a:ext uri="{FF2B5EF4-FFF2-40B4-BE49-F238E27FC236}">
                          <a16:creationId xmlns:a16="http://schemas.microsoft.com/office/drawing/2014/main" id="{5F3C37B6-E264-4EDC-B263-A3C374C7494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97" name="Freeform 1072">
                        <a:extLst>
                          <a:ext uri="{FF2B5EF4-FFF2-40B4-BE49-F238E27FC236}">
                            <a16:creationId xmlns:a16="http://schemas.microsoft.com/office/drawing/2014/main" id="{2BFD2DBF-84F6-497D-9F1E-684649C09CE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98" name="Freeform 1073">
                        <a:extLst>
                          <a:ext uri="{FF2B5EF4-FFF2-40B4-BE49-F238E27FC236}">
                            <a16:creationId xmlns:a16="http://schemas.microsoft.com/office/drawing/2014/main" id="{64CACABD-10FE-40DC-A8BA-A1974321326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1096" name="Freeform 1074">
                      <a:extLst>
                        <a:ext uri="{FF2B5EF4-FFF2-40B4-BE49-F238E27FC236}">
                          <a16:creationId xmlns:a16="http://schemas.microsoft.com/office/drawing/2014/main" id="{636AABFA-AFE6-4494-9C37-95F089F2BD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1043" name="Group 1075">
                  <a:extLst>
                    <a:ext uri="{FF2B5EF4-FFF2-40B4-BE49-F238E27FC236}">
                      <a16:creationId xmlns:a16="http://schemas.microsoft.com/office/drawing/2014/main" id="{7CD8198D-8B5A-475A-9E18-C4FF5605C100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1050" name="Freeform 1076">
                    <a:extLst>
                      <a:ext uri="{FF2B5EF4-FFF2-40B4-BE49-F238E27FC236}">
                        <a16:creationId xmlns:a16="http://schemas.microsoft.com/office/drawing/2014/main" id="{C28FCE45-2A08-441A-9622-702AE31B6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51" name="Freeform 1077">
                    <a:extLst>
                      <a:ext uri="{FF2B5EF4-FFF2-40B4-BE49-F238E27FC236}">
                        <a16:creationId xmlns:a16="http://schemas.microsoft.com/office/drawing/2014/main" id="{4E41662F-EC41-455C-8015-FB58870ED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28 h 96"/>
                      <a:gd name="T6" fmla="*/ 86 w 230"/>
                      <a:gd name="T7" fmla="*/ 157 h 96"/>
                      <a:gd name="T8" fmla="*/ 204 w 230"/>
                      <a:gd name="T9" fmla="*/ 157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grpSp>
                <p:nvGrpSpPr>
                  <p:cNvPr id="1052" name="Group 1078">
                    <a:extLst>
                      <a:ext uri="{FF2B5EF4-FFF2-40B4-BE49-F238E27FC236}">
                        <a16:creationId xmlns:a16="http://schemas.microsoft.com/office/drawing/2014/main" id="{C7A95EC4-C37E-4370-A64C-AF9E68B507A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1079">
                      <a:extLst>
                        <a:ext uri="{FF2B5EF4-FFF2-40B4-BE49-F238E27FC236}">
                          <a16:creationId xmlns:a16="http://schemas.microsoft.com/office/drawing/2014/main" id="{A4A98476-FE40-40A8-A4EF-2EA37E00E3C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1080">
                        <a:extLst>
                          <a:ext uri="{FF2B5EF4-FFF2-40B4-BE49-F238E27FC236}">
                            <a16:creationId xmlns:a16="http://schemas.microsoft.com/office/drawing/2014/main" id="{00359710-7D26-4A8D-BAC1-164F57FDD9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6" name="Freeform 1081">
                          <a:extLst>
                            <a:ext uri="{FF2B5EF4-FFF2-40B4-BE49-F238E27FC236}">
                              <a16:creationId xmlns:a16="http://schemas.microsoft.com/office/drawing/2014/main" id="{59FD01D3-B91F-4054-A3EA-FDF1FA515E0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7" name="Freeform 1082">
                          <a:extLst>
                            <a:ext uri="{FF2B5EF4-FFF2-40B4-BE49-F238E27FC236}">
                              <a16:creationId xmlns:a16="http://schemas.microsoft.com/office/drawing/2014/main" id="{E1E45619-7476-4649-8013-756D69DAF91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68" name="Group 1083">
                        <a:extLst>
                          <a:ext uri="{FF2B5EF4-FFF2-40B4-BE49-F238E27FC236}">
                            <a16:creationId xmlns:a16="http://schemas.microsoft.com/office/drawing/2014/main" id="{D566FAA9-08A0-4741-8469-507F8CFDE3A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4" name="Freeform 1084">
                          <a:extLst>
                            <a:ext uri="{FF2B5EF4-FFF2-40B4-BE49-F238E27FC236}">
                              <a16:creationId xmlns:a16="http://schemas.microsoft.com/office/drawing/2014/main" id="{E6393EFD-6EA0-4138-9E3B-DE5BD316812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5" name="Freeform 1085">
                          <a:extLst>
                            <a:ext uri="{FF2B5EF4-FFF2-40B4-BE49-F238E27FC236}">
                              <a16:creationId xmlns:a16="http://schemas.microsoft.com/office/drawing/2014/main" id="{ADED81ED-73C6-4F95-B05A-477DD8F6CA8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69" name="Group 1086">
                        <a:extLst>
                          <a:ext uri="{FF2B5EF4-FFF2-40B4-BE49-F238E27FC236}">
                            <a16:creationId xmlns:a16="http://schemas.microsoft.com/office/drawing/2014/main" id="{9A9F6CBC-E600-4C14-B6E7-EBB3116693A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082" name="Freeform 1087">
                          <a:extLst>
                            <a:ext uri="{FF2B5EF4-FFF2-40B4-BE49-F238E27FC236}">
                              <a16:creationId xmlns:a16="http://schemas.microsoft.com/office/drawing/2014/main" id="{91477B6D-ADC8-48EF-8921-67871FA4CF7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6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3" name="Freeform 1088">
                          <a:extLst>
                            <a:ext uri="{FF2B5EF4-FFF2-40B4-BE49-F238E27FC236}">
                              <a16:creationId xmlns:a16="http://schemas.microsoft.com/office/drawing/2014/main" id="{DEB5FA39-B444-4825-968A-93A4E743E8C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3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0 h 1064"/>
                            <a:gd name="T4" fmla="*/ 0 w 2012"/>
                            <a:gd name="T5" fmla="*/ 0 h 1064"/>
                            <a:gd name="T6" fmla="*/ 1 w 2012"/>
                            <a:gd name="T7" fmla="*/ 0 h 1064"/>
                            <a:gd name="T8" fmla="*/ 1 w 2012"/>
                            <a:gd name="T9" fmla="*/ 0 h 1064"/>
                            <a:gd name="T10" fmla="*/ 1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0" name="Group 1089">
                        <a:extLst>
                          <a:ext uri="{FF2B5EF4-FFF2-40B4-BE49-F238E27FC236}">
                            <a16:creationId xmlns:a16="http://schemas.microsoft.com/office/drawing/2014/main" id="{A3210A82-330C-4232-8D8D-0E2A3D0FEA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0" name="Freeform 1090">
                          <a:extLst>
                            <a:ext uri="{FF2B5EF4-FFF2-40B4-BE49-F238E27FC236}">
                              <a16:creationId xmlns:a16="http://schemas.microsoft.com/office/drawing/2014/main" id="{BB218153-F478-421B-84A0-309B695F7E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81" name="Freeform 1091">
                          <a:extLst>
                            <a:ext uri="{FF2B5EF4-FFF2-40B4-BE49-F238E27FC236}">
                              <a16:creationId xmlns:a16="http://schemas.microsoft.com/office/drawing/2014/main" id="{EF53B2BC-15DE-4CB4-8389-CC427E43E42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1" name="Group 1092">
                        <a:extLst>
                          <a:ext uri="{FF2B5EF4-FFF2-40B4-BE49-F238E27FC236}">
                            <a16:creationId xmlns:a16="http://schemas.microsoft.com/office/drawing/2014/main" id="{917A9D11-4608-4B63-B4B8-76A232E5F29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8" name="Freeform 1093">
                          <a:extLst>
                            <a:ext uri="{FF2B5EF4-FFF2-40B4-BE49-F238E27FC236}">
                              <a16:creationId xmlns:a16="http://schemas.microsoft.com/office/drawing/2014/main" id="{0E2A6F47-AB9A-4AB3-989F-60302CB7742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79" name="Freeform 1094">
                          <a:extLst>
                            <a:ext uri="{FF2B5EF4-FFF2-40B4-BE49-F238E27FC236}">
                              <a16:creationId xmlns:a16="http://schemas.microsoft.com/office/drawing/2014/main" id="{52D34D6D-6BC0-4A71-BA17-33A82370927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2" name="Group 1095">
                        <a:extLst>
                          <a:ext uri="{FF2B5EF4-FFF2-40B4-BE49-F238E27FC236}">
                            <a16:creationId xmlns:a16="http://schemas.microsoft.com/office/drawing/2014/main" id="{E4CB7591-C385-4F7D-922B-C380C0E11A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6" name="Freeform 1096">
                          <a:extLst>
                            <a:ext uri="{FF2B5EF4-FFF2-40B4-BE49-F238E27FC236}">
                              <a16:creationId xmlns:a16="http://schemas.microsoft.com/office/drawing/2014/main" id="{6C18E6D5-4D65-4835-9C01-4F385AE3D39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77" name="Freeform 1097">
                          <a:extLst>
                            <a:ext uri="{FF2B5EF4-FFF2-40B4-BE49-F238E27FC236}">
                              <a16:creationId xmlns:a16="http://schemas.microsoft.com/office/drawing/2014/main" id="{26C28524-F3CD-407E-867E-952ECB16961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  <p:grpSp>
                    <p:nvGrpSpPr>
                      <p:cNvPr id="1073" name="Group 1098">
                        <a:extLst>
                          <a:ext uri="{FF2B5EF4-FFF2-40B4-BE49-F238E27FC236}">
                            <a16:creationId xmlns:a16="http://schemas.microsoft.com/office/drawing/2014/main" id="{35E57CF0-BC4A-4EBF-B5EC-C61B65A6ECE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4" name="Freeform 1099">
                          <a:extLst>
                            <a:ext uri="{FF2B5EF4-FFF2-40B4-BE49-F238E27FC236}">
                              <a16:creationId xmlns:a16="http://schemas.microsoft.com/office/drawing/2014/main" id="{7A91B354-F226-42FF-9AD5-DBED1C66DDF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  <p:sp>
                      <p:nvSpPr>
                        <p:cNvPr id="1075" name="Freeform 1100">
                          <a:extLst>
                            <a:ext uri="{FF2B5EF4-FFF2-40B4-BE49-F238E27FC236}">
                              <a16:creationId xmlns:a16="http://schemas.microsoft.com/office/drawing/2014/main" id="{E5E30744-303B-4DF8-AD36-47B7441E4EF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8" y="720"/>
                          <a:ext cx="2012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72 w 2012"/>
                            <a:gd name="T7" fmla="*/ 1064 h 1064"/>
                            <a:gd name="T8" fmla="*/ 2012 w 2012"/>
                            <a:gd name="T9" fmla="*/ 1064 h 1064"/>
                            <a:gd name="T10" fmla="*/ 2012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 sz="1800"/>
                        </a:p>
                      </p:txBody>
                    </p:sp>
                  </p:grpSp>
                </p:grpSp>
                <p:grpSp>
                  <p:nvGrpSpPr>
                    <p:cNvPr id="1054" name="Group 1101">
                      <a:extLst>
                        <a:ext uri="{FF2B5EF4-FFF2-40B4-BE49-F238E27FC236}">
                          <a16:creationId xmlns:a16="http://schemas.microsoft.com/office/drawing/2014/main" id="{D3282B4C-7DCB-4385-83A7-05425A32F63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65" name="Freeform 1102">
                        <a:extLst>
                          <a:ext uri="{FF2B5EF4-FFF2-40B4-BE49-F238E27FC236}">
                            <a16:creationId xmlns:a16="http://schemas.microsoft.com/office/drawing/2014/main" id="{63237646-E49D-4FE8-BC5A-50036581BC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6" name="Freeform 1103">
                        <a:extLst>
                          <a:ext uri="{FF2B5EF4-FFF2-40B4-BE49-F238E27FC236}">
                            <a16:creationId xmlns:a16="http://schemas.microsoft.com/office/drawing/2014/main" id="{B6DD1E9B-3632-42DC-9850-BD54BB497EE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55" name="Group 1104">
                      <a:extLst>
                        <a:ext uri="{FF2B5EF4-FFF2-40B4-BE49-F238E27FC236}">
                          <a16:creationId xmlns:a16="http://schemas.microsoft.com/office/drawing/2014/main" id="{507628AE-FFD3-484B-B342-C7E3F9074F7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063" name="Freeform 1105">
                        <a:extLst>
                          <a:ext uri="{FF2B5EF4-FFF2-40B4-BE49-F238E27FC236}">
                            <a16:creationId xmlns:a16="http://schemas.microsoft.com/office/drawing/2014/main" id="{A6B10248-BC41-48A5-97EF-0F21547AECB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4" name="Freeform 1106">
                        <a:extLst>
                          <a:ext uri="{FF2B5EF4-FFF2-40B4-BE49-F238E27FC236}">
                            <a16:creationId xmlns:a16="http://schemas.microsoft.com/office/drawing/2014/main" id="{4C539893-DD16-417E-AE81-425BE031EAA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56" name="Group 1107">
                      <a:extLst>
                        <a:ext uri="{FF2B5EF4-FFF2-40B4-BE49-F238E27FC236}">
                          <a16:creationId xmlns:a16="http://schemas.microsoft.com/office/drawing/2014/main" id="{35F1E89F-C1A9-4906-B19C-A4A35634A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61" name="Freeform 1108">
                        <a:extLst>
                          <a:ext uri="{FF2B5EF4-FFF2-40B4-BE49-F238E27FC236}">
                            <a16:creationId xmlns:a16="http://schemas.microsoft.com/office/drawing/2014/main" id="{6D5F2A8D-CA59-426A-8A14-9F88A7F5F8F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2" name="Freeform 1109">
                        <a:extLst>
                          <a:ext uri="{FF2B5EF4-FFF2-40B4-BE49-F238E27FC236}">
                            <a16:creationId xmlns:a16="http://schemas.microsoft.com/office/drawing/2014/main" id="{5979CCBD-815A-4B37-8D49-4836D4FFDD4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0 h 1064"/>
                          <a:gd name="T4" fmla="*/ 0 w 2012"/>
                          <a:gd name="T5" fmla="*/ 0 h 1064"/>
                          <a:gd name="T6" fmla="*/ 1 w 2012"/>
                          <a:gd name="T7" fmla="*/ 0 h 1064"/>
                          <a:gd name="T8" fmla="*/ 1 w 2012"/>
                          <a:gd name="T9" fmla="*/ 0 h 1064"/>
                          <a:gd name="T10" fmla="*/ 1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grpSp>
                  <p:nvGrpSpPr>
                    <p:cNvPr id="1057" name="Group 1110">
                      <a:extLst>
                        <a:ext uri="{FF2B5EF4-FFF2-40B4-BE49-F238E27FC236}">
                          <a16:creationId xmlns:a16="http://schemas.microsoft.com/office/drawing/2014/main" id="{876B53F4-ADA6-41FB-9A9B-FF6D634CD3A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59" name="Freeform 1111">
                        <a:extLst>
                          <a:ext uri="{FF2B5EF4-FFF2-40B4-BE49-F238E27FC236}">
                            <a16:creationId xmlns:a16="http://schemas.microsoft.com/office/drawing/2014/main" id="{CA468841-F73D-4E7A-AE3F-678F8AC20AE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  <p:sp>
                    <p:nvSpPr>
                      <p:cNvPr id="1060" name="Freeform 1112">
                        <a:extLst>
                          <a:ext uri="{FF2B5EF4-FFF2-40B4-BE49-F238E27FC236}">
                            <a16:creationId xmlns:a16="http://schemas.microsoft.com/office/drawing/2014/main" id="{876EA2BF-8328-4219-9538-4941C791FC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720"/>
                        <a:ext cx="2012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2 w 2012"/>
                          <a:gd name="T7" fmla="*/ 1064 h 1064"/>
                          <a:gd name="T8" fmla="*/ 2012 w 2012"/>
                          <a:gd name="T9" fmla="*/ 1064 h 1064"/>
                          <a:gd name="T10" fmla="*/ 2012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sz="1800"/>
                      </a:p>
                    </p:txBody>
                  </p:sp>
                </p:grpSp>
                <p:sp>
                  <p:nvSpPr>
                    <p:cNvPr id="1058" name="Freeform 1113">
                      <a:extLst>
                        <a:ext uri="{FF2B5EF4-FFF2-40B4-BE49-F238E27FC236}">
                          <a16:creationId xmlns:a16="http://schemas.microsoft.com/office/drawing/2014/main" id="{7E7C4143-9430-4747-97DB-2EA12E7AA9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0 h 1064"/>
                        <a:gd name="T4" fmla="*/ 0 w 2012"/>
                        <a:gd name="T5" fmla="*/ 0 h 1064"/>
                        <a:gd name="T6" fmla="*/ 0 w 2012"/>
                        <a:gd name="T7" fmla="*/ 0 h 1064"/>
                        <a:gd name="T8" fmla="*/ 0 w 2012"/>
                        <a:gd name="T9" fmla="*/ 0 h 1064"/>
                        <a:gd name="T10" fmla="*/ 0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1800"/>
                    </a:p>
                  </p:txBody>
                </p:sp>
              </p:grpSp>
            </p:grpSp>
            <p:grpSp>
              <p:nvGrpSpPr>
                <p:cNvPr id="1044" name="Group 1114">
                  <a:extLst>
                    <a:ext uri="{FF2B5EF4-FFF2-40B4-BE49-F238E27FC236}">
                      <a16:creationId xmlns:a16="http://schemas.microsoft.com/office/drawing/2014/main" id="{CCB328DD-42C8-4179-8FCE-9B16C597048F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1048" name="Freeform 1115">
                    <a:extLst>
                      <a:ext uri="{FF2B5EF4-FFF2-40B4-BE49-F238E27FC236}">
                        <a16:creationId xmlns:a16="http://schemas.microsoft.com/office/drawing/2014/main" id="{378360C3-D13C-4B1C-8984-C3B82266D058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1049" name="Freeform 1116">
                    <a:extLst>
                      <a:ext uri="{FF2B5EF4-FFF2-40B4-BE49-F238E27FC236}">
                        <a16:creationId xmlns:a16="http://schemas.microsoft.com/office/drawing/2014/main" id="{349BA561-36C2-46F2-9FA6-1E0C0F1683D8}"/>
                      </a:ext>
                    </a:extLst>
                  </p:cNvPr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 w 2570"/>
                      <a:gd name="T1" fmla="*/ 0 h 2766"/>
                      <a:gd name="T2" fmla="*/ 0 w 2570"/>
                      <a:gd name="T3" fmla="*/ 1 h 2766"/>
                      <a:gd name="T4" fmla="*/ 1 w 2570"/>
                      <a:gd name="T5" fmla="*/ 0 h 2766"/>
                      <a:gd name="T6" fmla="*/ 0 w 2570"/>
                      <a:gd name="T7" fmla="*/ 1 h 2766"/>
                      <a:gd name="T8" fmla="*/ 1 w 2570"/>
                      <a:gd name="T9" fmla="*/ 0 h 2766"/>
                      <a:gd name="T10" fmla="*/ 0 w 2570"/>
                      <a:gd name="T11" fmla="*/ 1 h 2766"/>
                      <a:gd name="T12" fmla="*/ 1 w 2570"/>
                      <a:gd name="T13" fmla="*/ 0 h 2766"/>
                      <a:gd name="T14" fmla="*/ 1 w 2570"/>
                      <a:gd name="T15" fmla="*/ 1 h 2766"/>
                      <a:gd name="T16" fmla="*/ 1 w 2570"/>
                      <a:gd name="T17" fmla="*/ 1 h 2766"/>
                      <a:gd name="T18" fmla="*/ 0 w 2570"/>
                      <a:gd name="T19" fmla="*/ 1 h 2766"/>
                      <a:gd name="T20" fmla="*/ 1 w 2570"/>
                      <a:gd name="T21" fmla="*/ 0 h 2766"/>
                      <a:gd name="T22" fmla="*/ 0 w 2570"/>
                      <a:gd name="T23" fmla="*/ 1 h 2766"/>
                      <a:gd name="T24" fmla="*/ 1 w 2570"/>
                      <a:gd name="T25" fmla="*/ 0 h 2766"/>
                      <a:gd name="T26" fmla="*/ 0 w 2570"/>
                      <a:gd name="T27" fmla="*/ 1 h 2766"/>
                      <a:gd name="T28" fmla="*/ 1 w 2570"/>
                      <a:gd name="T29" fmla="*/ 0 h 2766"/>
                      <a:gd name="T30" fmla="*/ 1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1800"/>
                  </a:p>
                </p:txBody>
              </p:sp>
            </p:grpSp>
            <p:sp>
              <p:nvSpPr>
                <p:cNvPr id="1045" name="Freeform 1117">
                  <a:extLst>
                    <a:ext uri="{FF2B5EF4-FFF2-40B4-BE49-F238E27FC236}">
                      <a16:creationId xmlns:a16="http://schemas.microsoft.com/office/drawing/2014/main" id="{3A7A07B3-C21D-4158-8917-7C5613A6B4B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1046" name="Freeform 1118">
                  <a:extLst>
                    <a:ext uri="{FF2B5EF4-FFF2-40B4-BE49-F238E27FC236}">
                      <a16:creationId xmlns:a16="http://schemas.microsoft.com/office/drawing/2014/main" id="{82197500-52AF-41EB-A116-98DE7BB7E26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 w 2570"/>
                    <a:gd name="T1" fmla="*/ 0 h 2766"/>
                    <a:gd name="T2" fmla="*/ 0 w 2570"/>
                    <a:gd name="T3" fmla="*/ 1 h 2766"/>
                    <a:gd name="T4" fmla="*/ 1 w 2570"/>
                    <a:gd name="T5" fmla="*/ 0 h 2766"/>
                    <a:gd name="T6" fmla="*/ 0 w 2570"/>
                    <a:gd name="T7" fmla="*/ 1 h 2766"/>
                    <a:gd name="T8" fmla="*/ 1 w 2570"/>
                    <a:gd name="T9" fmla="*/ 0 h 2766"/>
                    <a:gd name="T10" fmla="*/ 0 w 2570"/>
                    <a:gd name="T11" fmla="*/ 1 h 2766"/>
                    <a:gd name="T12" fmla="*/ 1 w 2570"/>
                    <a:gd name="T13" fmla="*/ 0 h 2766"/>
                    <a:gd name="T14" fmla="*/ 1 w 2570"/>
                    <a:gd name="T15" fmla="*/ 1 h 2766"/>
                    <a:gd name="T16" fmla="*/ 1 w 2570"/>
                    <a:gd name="T17" fmla="*/ 1 h 2766"/>
                    <a:gd name="T18" fmla="*/ 0 w 2570"/>
                    <a:gd name="T19" fmla="*/ 1 h 2766"/>
                    <a:gd name="T20" fmla="*/ 1 w 2570"/>
                    <a:gd name="T21" fmla="*/ 0 h 2766"/>
                    <a:gd name="T22" fmla="*/ 0 w 2570"/>
                    <a:gd name="T23" fmla="*/ 1 h 2766"/>
                    <a:gd name="T24" fmla="*/ 1 w 2570"/>
                    <a:gd name="T25" fmla="*/ 0 h 2766"/>
                    <a:gd name="T26" fmla="*/ 0 w 2570"/>
                    <a:gd name="T27" fmla="*/ 1 h 2766"/>
                    <a:gd name="T28" fmla="*/ 1 w 2570"/>
                    <a:gd name="T29" fmla="*/ 0 h 2766"/>
                    <a:gd name="T30" fmla="*/ 1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800"/>
                </a:p>
              </p:txBody>
            </p:sp>
            <p:sp>
              <p:nvSpPr>
                <p:cNvPr id="1047" name="Rectangle 1119">
                  <a:extLst>
                    <a:ext uri="{FF2B5EF4-FFF2-40B4-BE49-F238E27FC236}">
                      <a16:creationId xmlns:a16="http://schemas.microsoft.com/office/drawing/2014/main" id="{979E2AB8-2C5A-4868-8735-F716CC7F444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800"/>
                </a:p>
              </p:txBody>
            </p:sp>
          </p:grpSp>
        </p:grpSp>
        <p:sp>
          <p:nvSpPr>
            <p:cNvPr id="1033" name="Rectangle 1120">
              <a:extLst>
                <a:ext uri="{FF2B5EF4-FFF2-40B4-BE49-F238E27FC236}">
                  <a16:creationId xmlns:a16="http://schemas.microsoft.com/office/drawing/2014/main" id="{B1ABA0FD-B5DB-4E38-95E1-FB6D2DEE91B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/>
            </a:p>
          </p:txBody>
        </p:sp>
      </p:grpSp>
      <p:sp>
        <p:nvSpPr>
          <p:cNvPr id="1027" name="Rectangle 1121">
            <a:extLst>
              <a:ext uri="{FF2B5EF4-FFF2-40B4-BE49-F238E27FC236}">
                <a16:creationId xmlns:a16="http://schemas.microsoft.com/office/drawing/2014/main" id="{B04313B2-E827-4DB5-AD0B-4C50C65FE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1122">
            <a:extLst>
              <a:ext uri="{FF2B5EF4-FFF2-40B4-BE49-F238E27FC236}">
                <a16:creationId xmlns:a16="http://schemas.microsoft.com/office/drawing/2014/main" id="{C4383875-CE1F-412B-8F00-8A39B29F2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1" name="Rectangle 1123">
            <a:extLst>
              <a:ext uri="{FF2B5EF4-FFF2-40B4-BE49-F238E27FC236}">
                <a16:creationId xmlns:a16="http://schemas.microsoft.com/office/drawing/2014/main" id="{CBE094E5-78C2-4A57-8B72-054FF9099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2" name="Rectangle 1124">
            <a:extLst>
              <a:ext uri="{FF2B5EF4-FFF2-40B4-BE49-F238E27FC236}">
                <a16:creationId xmlns:a16="http://schemas.microsoft.com/office/drawing/2014/main" id="{5E5A9758-EDC0-48A5-AD0E-61A556190D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3" name="Rectangle 1125">
            <a:extLst>
              <a:ext uri="{FF2B5EF4-FFF2-40B4-BE49-F238E27FC236}">
                <a16:creationId xmlns:a16="http://schemas.microsoft.com/office/drawing/2014/main" id="{0B129642-DD2D-4B8D-A659-418973AEF0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i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022FED-F3AA-4C90-8142-BBC8870AF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906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E3BE9F30-9AD7-48B1-8FBD-CFAECE3F7E6F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2053" name="Group 3">
              <a:extLst>
                <a:ext uri="{FF2B5EF4-FFF2-40B4-BE49-F238E27FC236}">
                  <a16:creationId xmlns:a16="http://schemas.microsoft.com/office/drawing/2014/main" id="{82F9ABB7-94E1-4DE4-B30C-5AB4A67681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6" name="Freeform 4">
                <a:extLst>
                  <a:ext uri="{FF2B5EF4-FFF2-40B4-BE49-F238E27FC236}">
                    <a16:creationId xmlns:a16="http://schemas.microsoft.com/office/drawing/2014/main" id="{DA349B11-F6E8-4511-8C62-7A549F7854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7" name="Freeform 5">
                <a:extLst>
                  <a:ext uri="{FF2B5EF4-FFF2-40B4-BE49-F238E27FC236}">
                    <a16:creationId xmlns:a16="http://schemas.microsoft.com/office/drawing/2014/main" id="{57F4E10C-2052-4BA1-ACD1-8CECA584C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341 h 317"/>
                  <a:gd name="T4" fmla="*/ 624 w 624"/>
                  <a:gd name="T5" fmla="*/ 1853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8" name="Freeform 6">
                <a:extLst>
                  <a:ext uri="{FF2B5EF4-FFF2-40B4-BE49-F238E27FC236}">
                    <a16:creationId xmlns:a16="http://schemas.microsoft.com/office/drawing/2014/main" id="{FBDFA3AC-577F-4BFE-AD9E-EDEA5D304C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4" y="167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06942 h 317"/>
                  <a:gd name="T4" fmla="*/ 624 w 624"/>
                  <a:gd name="T5" fmla="*/ 2069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9" name="Freeform 7">
                <a:extLst>
                  <a:ext uri="{FF2B5EF4-FFF2-40B4-BE49-F238E27FC236}">
                    <a16:creationId xmlns:a16="http://schemas.microsoft.com/office/drawing/2014/main" id="{02E968C2-DD83-45F1-955B-4F6BBEC44E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5" y="176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0" name="Freeform 8">
                <a:extLst>
                  <a:ext uri="{FF2B5EF4-FFF2-40B4-BE49-F238E27FC236}">
                    <a16:creationId xmlns:a16="http://schemas.microsoft.com/office/drawing/2014/main" id="{907020B7-0532-460C-8C7D-33B6C9BBAF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4 h 317"/>
                  <a:gd name="T4" fmla="*/ 624 w 624"/>
                  <a:gd name="T5" fmla="*/ 4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1" name="Freeform 9">
                <a:extLst>
                  <a:ext uri="{FF2B5EF4-FFF2-40B4-BE49-F238E27FC236}">
                    <a16:creationId xmlns:a16="http://schemas.microsoft.com/office/drawing/2014/main" id="{C3309FC3-0FCA-4C43-AF8A-CEF4C48E2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1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21383 h 272"/>
                  <a:gd name="T4" fmla="*/ 240 w 624"/>
                  <a:gd name="T5" fmla="*/ 194976 h 272"/>
                  <a:gd name="T6" fmla="*/ 624 w 624"/>
                  <a:gd name="T7" fmla="*/ 22138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2" name="Freeform 10">
                <a:extLst>
                  <a:ext uri="{FF2B5EF4-FFF2-40B4-BE49-F238E27FC236}">
                    <a16:creationId xmlns:a16="http://schemas.microsoft.com/office/drawing/2014/main" id="{187E0162-7D74-4E5F-BEE1-D7A4462022D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4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4 h 362"/>
                  <a:gd name="T4" fmla="*/ 248 w 632"/>
                  <a:gd name="T5" fmla="*/ 14 h 362"/>
                  <a:gd name="T6" fmla="*/ 632 w 632"/>
                  <a:gd name="T7" fmla="*/ 1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3" name="Freeform 11">
                <a:extLst>
                  <a:ext uri="{FF2B5EF4-FFF2-40B4-BE49-F238E27FC236}">
                    <a16:creationId xmlns:a16="http://schemas.microsoft.com/office/drawing/2014/main" id="{AA1DCE65-D11D-46C8-9E4D-B0A51ADB93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7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5487 h 317"/>
                  <a:gd name="T4" fmla="*/ 624 w 624"/>
                  <a:gd name="T5" fmla="*/ 1754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4" name="Freeform 12">
                <a:extLst>
                  <a:ext uri="{FF2B5EF4-FFF2-40B4-BE49-F238E27FC236}">
                    <a16:creationId xmlns:a16="http://schemas.microsoft.com/office/drawing/2014/main" id="{A0661A83-5DBF-4674-B247-B4DC0E6DF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341 h 317"/>
                  <a:gd name="T4" fmla="*/ 624 w 624"/>
                  <a:gd name="T5" fmla="*/ 1853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5" name="Freeform 13">
                <a:extLst>
                  <a:ext uri="{FF2B5EF4-FFF2-40B4-BE49-F238E27FC236}">
                    <a16:creationId xmlns:a16="http://schemas.microsoft.com/office/drawing/2014/main" id="{B472F97C-1BE5-426C-9B22-E5EFE4CE29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6" name="Freeform 14">
                <a:extLst>
                  <a:ext uri="{FF2B5EF4-FFF2-40B4-BE49-F238E27FC236}">
                    <a16:creationId xmlns:a16="http://schemas.microsoft.com/office/drawing/2014/main" id="{95112260-C899-4408-B4D4-B0522B5E20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0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1 h 317"/>
                  <a:gd name="T4" fmla="*/ 624 w 624"/>
                  <a:gd name="T5" fmla="*/ 4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7" name="Freeform 15">
                <a:extLst>
                  <a:ext uri="{FF2B5EF4-FFF2-40B4-BE49-F238E27FC236}">
                    <a16:creationId xmlns:a16="http://schemas.microsoft.com/office/drawing/2014/main" id="{53887355-1124-4BDB-A197-B80FEA80E69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1463 h 272"/>
                  <a:gd name="T4" fmla="*/ 240 w 624"/>
                  <a:gd name="T5" fmla="*/ 151307 h 272"/>
                  <a:gd name="T6" fmla="*/ 624 w 624"/>
                  <a:gd name="T7" fmla="*/ 1714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8" name="Freeform 16">
                <a:extLst>
                  <a:ext uri="{FF2B5EF4-FFF2-40B4-BE49-F238E27FC236}">
                    <a16:creationId xmlns:a16="http://schemas.microsoft.com/office/drawing/2014/main" id="{121FA8D8-4EA6-46C5-AA56-EAC91AB05B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4 h 362"/>
                  <a:gd name="T4" fmla="*/ 248 w 632"/>
                  <a:gd name="T5" fmla="*/ 14 h 362"/>
                  <a:gd name="T6" fmla="*/ 632 w 632"/>
                  <a:gd name="T7" fmla="*/ 1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9" name="Freeform 17">
                <a:extLst>
                  <a:ext uri="{FF2B5EF4-FFF2-40B4-BE49-F238E27FC236}">
                    <a16:creationId xmlns:a16="http://schemas.microsoft.com/office/drawing/2014/main" id="{9C3CFCCD-C313-48B7-98FF-EC32EAB239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5" y="165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75487 h 317"/>
                  <a:gd name="T4" fmla="*/ 624 w 624"/>
                  <a:gd name="T5" fmla="*/ 17548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0" name="Freeform 18">
                <a:extLst>
                  <a:ext uri="{FF2B5EF4-FFF2-40B4-BE49-F238E27FC236}">
                    <a16:creationId xmlns:a16="http://schemas.microsoft.com/office/drawing/2014/main" id="{C88E5E6A-1A2F-4C8B-BF48-9ED0F49C73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01" y="165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06942 h 317"/>
                  <a:gd name="T4" fmla="*/ 624 w 624"/>
                  <a:gd name="T5" fmla="*/ 2069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1" name="Freeform 19">
                <a:extLst>
                  <a:ext uri="{FF2B5EF4-FFF2-40B4-BE49-F238E27FC236}">
                    <a16:creationId xmlns:a16="http://schemas.microsoft.com/office/drawing/2014/main" id="{0298C8AB-5868-47F2-B098-C936771693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48" y="173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2" name="Freeform 20">
                <a:extLst>
                  <a:ext uri="{FF2B5EF4-FFF2-40B4-BE49-F238E27FC236}">
                    <a16:creationId xmlns:a16="http://schemas.microsoft.com/office/drawing/2014/main" id="{2C40F19C-34E4-42C3-87A7-3C1FCBF4803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3" name="Freeform 21">
                <a:extLst>
                  <a:ext uri="{FF2B5EF4-FFF2-40B4-BE49-F238E27FC236}">
                    <a16:creationId xmlns:a16="http://schemas.microsoft.com/office/drawing/2014/main" id="{2641EDBB-9B45-4D0C-AE9E-FD855856F0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7" y="167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1463 h 272"/>
                  <a:gd name="T4" fmla="*/ 240 w 624"/>
                  <a:gd name="T5" fmla="*/ 151307 h 272"/>
                  <a:gd name="T6" fmla="*/ 624 w 624"/>
                  <a:gd name="T7" fmla="*/ 1714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4" name="Freeform 22">
                <a:extLst>
                  <a:ext uri="{FF2B5EF4-FFF2-40B4-BE49-F238E27FC236}">
                    <a16:creationId xmlns:a16="http://schemas.microsoft.com/office/drawing/2014/main" id="{918C1CB8-83BE-494D-86BB-DA55A37CF1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72" y="170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4 h 362"/>
                  <a:gd name="T4" fmla="*/ 248 w 632"/>
                  <a:gd name="T5" fmla="*/ 14 h 362"/>
                  <a:gd name="T6" fmla="*/ 632 w 632"/>
                  <a:gd name="T7" fmla="*/ 14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sp>
          <p:nvSpPr>
            <p:cNvPr id="2054" name="Freeform 23">
              <a:extLst>
                <a:ext uri="{FF2B5EF4-FFF2-40B4-BE49-F238E27FC236}">
                  <a16:creationId xmlns:a16="http://schemas.microsoft.com/office/drawing/2014/main" id="{0E864152-5D6C-4A40-858B-F2321E3FA09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935 h 385"/>
                <a:gd name="T2" fmla="*/ 7 w 5762"/>
                <a:gd name="T3" fmla="*/ 894 h 385"/>
                <a:gd name="T4" fmla="*/ 7 w 5762"/>
                <a:gd name="T5" fmla="*/ 4 h 385"/>
                <a:gd name="T6" fmla="*/ 0 w 5762"/>
                <a:gd name="T7" fmla="*/ 0 h 385"/>
                <a:gd name="T8" fmla="*/ 0 w 5762"/>
                <a:gd name="T9" fmla="*/ 935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055" name="Freeform 24">
              <a:extLst>
                <a:ext uri="{FF2B5EF4-FFF2-40B4-BE49-F238E27FC236}">
                  <a16:creationId xmlns:a16="http://schemas.microsoft.com/office/drawing/2014/main" id="{DEE5F53C-A493-49F2-A0D5-20C25073531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7 w 5761"/>
                <a:gd name="T3" fmla="*/ 0 h 189"/>
                <a:gd name="T4" fmla="*/ 7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051" name="Rectangle 25">
            <a:extLst>
              <a:ext uri="{FF2B5EF4-FFF2-40B4-BE49-F238E27FC236}">
                <a16:creationId xmlns:a16="http://schemas.microsoft.com/office/drawing/2014/main" id="{F4DAC976-5D79-41B6-8BE1-2628FA55E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26">
            <a:extLst>
              <a:ext uri="{FF2B5EF4-FFF2-40B4-BE49-F238E27FC236}">
                <a16:creationId xmlns:a16="http://schemas.microsoft.com/office/drawing/2014/main" id="{0BC513DD-1963-4F91-A8FD-897092E26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8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53BE384C-684D-4567-AA6C-E8B7B317CA1E}"/>
              </a:ext>
            </a:extLst>
          </p:cNvPr>
          <p:cNvGrpSpPr>
            <a:grpSpLocks/>
          </p:cNvGrpSpPr>
          <p:nvPr/>
        </p:nvGrpSpPr>
        <p:grpSpPr bwMode="auto">
          <a:xfrm>
            <a:off x="1" y="-4763"/>
            <a:ext cx="1418167" cy="6858001"/>
            <a:chOff x="0" y="-3"/>
            <a:chExt cx="670" cy="4320"/>
          </a:xfrm>
        </p:grpSpPr>
        <p:grpSp>
          <p:nvGrpSpPr>
            <p:cNvPr id="3077" name="Group 3">
              <a:extLst>
                <a:ext uri="{FF2B5EF4-FFF2-40B4-BE49-F238E27FC236}">
                  <a16:creationId xmlns:a16="http://schemas.microsoft.com/office/drawing/2014/main" id="{4DC1D474-9FB0-47CD-B3E8-D0D6C7C5F34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>
                <a:extLst>
                  <a:ext uri="{FF2B5EF4-FFF2-40B4-BE49-F238E27FC236}">
                    <a16:creationId xmlns:a16="http://schemas.microsoft.com/office/drawing/2014/main" id="{49B84B8B-D397-442E-978C-CA52D3F234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3" name="Freeform 5">
                <a:extLst>
                  <a:ext uri="{FF2B5EF4-FFF2-40B4-BE49-F238E27FC236}">
                    <a16:creationId xmlns:a16="http://schemas.microsoft.com/office/drawing/2014/main" id="{EB27938B-2CDA-43BB-BDFD-4FB7A7BC9B2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4" name="Freeform 6">
                <a:extLst>
                  <a:ext uri="{FF2B5EF4-FFF2-40B4-BE49-F238E27FC236}">
                    <a16:creationId xmlns:a16="http://schemas.microsoft.com/office/drawing/2014/main" id="{A30CC292-1FF2-4618-9606-D288691BFAA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2" y="1678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6221 h 317"/>
                  <a:gd name="T4" fmla="*/ 624 w 624"/>
                  <a:gd name="T5" fmla="*/ 11622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5" name="Freeform 7">
                <a:extLst>
                  <a:ext uri="{FF2B5EF4-FFF2-40B4-BE49-F238E27FC236}">
                    <a16:creationId xmlns:a16="http://schemas.microsoft.com/office/drawing/2014/main" id="{D317C6B4-AD55-48B8-BDB2-DBEED4338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7" y="176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6" name="Freeform 8">
                <a:extLst>
                  <a:ext uri="{FF2B5EF4-FFF2-40B4-BE49-F238E27FC236}">
                    <a16:creationId xmlns:a16="http://schemas.microsoft.com/office/drawing/2014/main" id="{86F52F90-8182-4D55-A4FB-22F20003B9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7" name="Freeform 9">
                <a:extLst>
                  <a:ext uri="{FF2B5EF4-FFF2-40B4-BE49-F238E27FC236}">
                    <a16:creationId xmlns:a16="http://schemas.microsoft.com/office/drawing/2014/main" id="{E8F90126-46D2-4FA3-B169-EC37E77101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23617 h 272"/>
                  <a:gd name="T4" fmla="*/ 240 w 624"/>
                  <a:gd name="T5" fmla="*/ 108872 h 272"/>
                  <a:gd name="T6" fmla="*/ 624 w 624"/>
                  <a:gd name="T7" fmla="*/ 123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8" name="Freeform 10">
                <a:extLst>
                  <a:ext uri="{FF2B5EF4-FFF2-40B4-BE49-F238E27FC236}">
                    <a16:creationId xmlns:a16="http://schemas.microsoft.com/office/drawing/2014/main" id="{A6675F46-048E-4191-B693-E1F3B738552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39" name="Freeform 11">
                <a:extLst>
                  <a:ext uri="{FF2B5EF4-FFF2-40B4-BE49-F238E27FC236}">
                    <a16:creationId xmlns:a16="http://schemas.microsoft.com/office/drawing/2014/main" id="{9F693843-06FF-4728-9AF0-1984FB2931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4" y="1655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9969 h 317"/>
                  <a:gd name="T4" fmla="*/ 624 w 624"/>
                  <a:gd name="T5" fmla="*/ 9996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0" name="Freeform 12">
                <a:extLst>
                  <a:ext uri="{FF2B5EF4-FFF2-40B4-BE49-F238E27FC236}">
                    <a16:creationId xmlns:a16="http://schemas.microsoft.com/office/drawing/2014/main" id="{A40E02FB-46FC-447A-9AA1-A945F985A6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1" name="Freeform 13">
                <a:extLst>
                  <a:ext uri="{FF2B5EF4-FFF2-40B4-BE49-F238E27FC236}">
                    <a16:creationId xmlns:a16="http://schemas.microsoft.com/office/drawing/2014/main" id="{49DA94B9-17AD-426B-8A36-732185C5E7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2" name="Freeform 14">
                <a:extLst>
                  <a:ext uri="{FF2B5EF4-FFF2-40B4-BE49-F238E27FC236}">
                    <a16:creationId xmlns:a16="http://schemas.microsoft.com/office/drawing/2014/main" id="{F7C48A97-779D-4CD0-A8C3-7D3B4D68E9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3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9 h 317"/>
                  <a:gd name="T4" fmla="*/ 624 w 624"/>
                  <a:gd name="T5" fmla="*/ 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3" name="Freeform 15">
                <a:extLst>
                  <a:ext uri="{FF2B5EF4-FFF2-40B4-BE49-F238E27FC236}">
                    <a16:creationId xmlns:a16="http://schemas.microsoft.com/office/drawing/2014/main" id="{278D8917-37CA-48A4-BC07-652D0898B70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97882 h 272"/>
                  <a:gd name="T4" fmla="*/ 240 w 624"/>
                  <a:gd name="T5" fmla="*/ 86376 h 272"/>
                  <a:gd name="T6" fmla="*/ 624 w 624"/>
                  <a:gd name="T7" fmla="*/ 978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4" name="Freeform 16">
                <a:extLst>
                  <a:ext uri="{FF2B5EF4-FFF2-40B4-BE49-F238E27FC236}">
                    <a16:creationId xmlns:a16="http://schemas.microsoft.com/office/drawing/2014/main" id="{456A7AF2-D647-4A68-BAE5-17C847EA75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5" name="Freeform 17">
                <a:extLst>
                  <a:ext uri="{FF2B5EF4-FFF2-40B4-BE49-F238E27FC236}">
                    <a16:creationId xmlns:a16="http://schemas.microsoft.com/office/drawing/2014/main" id="{98A05C9D-C59F-44D0-83B0-1674761D81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2" y="165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9969 h 317"/>
                  <a:gd name="T4" fmla="*/ 624 w 624"/>
                  <a:gd name="T5" fmla="*/ 9996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6" name="Freeform 18">
                <a:extLst>
                  <a:ext uri="{FF2B5EF4-FFF2-40B4-BE49-F238E27FC236}">
                    <a16:creationId xmlns:a16="http://schemas.microsoft.com/office/drawing/2014/main" id="{18287366-6F64-49C9-9F8F-813BF486A8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97" y="165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6221 h 317"/>
                  <a:gd name="T4" fmla="*/ 624 w 624"/>
                  <a:gd name="T5" fmla="*/ 11622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7" name="Freeform 19">
                <a:extLst>
                  <a:ext uri="{FF2B5EF4-FFF2-40B4-BE49-F238E27FC236}">
                    <a16:creationId xmlns:a16="http://schemas.microsoft.com/office/drawing/2014/main" id="{28F8BDE0-6FD4-4E24-9D93-9B1A8F5FAF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44" y="173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8" name="Freeform 20">
                <a:extLst>
                  <a:ext uri="{FF2B5EF4-FFF2-40B4-BE49-F238E27FC236}">
                    <a16:creationId xmlns:a16="http://schemas.microsoft.com/office/drawing/2014/main" id="{BD8E4500-CC5D-4FCC-BBEA-1DC64DA780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49" name="Freeform 21">
                <a:extLst>
                  <a:ext uri="{FF2B5EF4-FFF2-40B4-BE49-F238E27FC236}">
                    <a16:creationId xmlns:a16="http://schemas.microsoft.com/office/drawing/2014/main" id="{9B6A132F-D467-4B98-B89C-B36C1F38C4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5" y="167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97882 h 272"/>
                  <a:gd name="T4" fmla="*/ 240 w 624"/>
                  <a:gd name="T5" fmla="*/ 86376 h 272"/>
                  <a:gd name="T6" fmla="*/ 624 w 624"/>
                  <a:gd name="T7" fmla="*/ 978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  <p:sp>
            <p:nvSpPr>
              <p:cNvPr id="1050" name="Freeform 22">
                <a:extLst>
                  <a:ext uri="{FF2B5EF4-FFF2-40B4-BE49-F238E27FC236}">
                    <a16:creationId xmlns:a16="http://schemas.microsoft.com/office/drawing/2014/main" id="{90EB779F-1BAC-40D0-BA98-27C81206B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70" y="170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350"/>
              </a:p>
            </p:txBody>
          </p:sp>
        </p:grp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1EF41940-1BC1-4AAF-B6F8-B3F57D77C78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 h 385"/>
                <a:gd name="T2" fmla="*/ 13 w 5762"/>
                <a:gd name="T3" fmla="*/ 780 h 385"/>
                <a:gd name="T4" fmla="*/ 13 w 5762"/>
                <a:gd name="T5" fmla="*/ 4 h 385"/>
                <a:gd name="T6" fmla="*/ 0 w 5762"/>
                <a:gd name="T7" fmla="*/ 0 h 385"/>
                <a:gd name="T8" fmla="*/ 0 w 5762"/>
                <a:gd name="T9" fmla="*/ 81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FF595543-F673-4C12-9CB8-1702D0FC963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 w 5761"/>
                <a:gd name="T3" fmla="*/ 0 h 189"/>
                <a:gd name="T4" fmla="*/ 13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3075" name="Rectangle 25">
            <a:extLst>
              <a:ext uri="{FF2B5EF4-FFF2-40B4-BE49-F238E27FC236}">
                <a16:creationId xmlns:a16="http://schemas.microsoft.com/office/drawing/2014/main" id="{95124F2E-CC13-4282-9F58-488B61AF2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26">
            <a:extLst>
              <a:ext uri="{FF2B5EF4-FFF2-40B4-BE49-F238E27FC236}">
                <a16:creationId xmlns:a16="http://schemas.microsoft.com/office/drawing/2014/main" id="{9A8F5CF4-CDB4-42C7-91CE-CF68CB17B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91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9510A7B-A5A5-4190-9D1F-BF8AFE1917CC}"/>
              </a:ext>
            </a:extLst>
          </p:cNvPr>
          <p:cNvGrpSpPr>
            <a:grpSpLocks/>
          </p:cNvGrpSpPr>
          <p:nvPr/>
        </p:nvGrpSpPr>
        <p:grpSpPr bwMode="auto">
          <a:xfrm>
            <a:off x="2" y="-4763"/>
            <a:ext cx="1418167" cy="6858001"/>
            <a:chOff x="0" y="-3"/>
            <a:chExt cx="670" cy="4320"/>
          </a:xfrm>
        </p:grpSpPr>
        <p:grpSp>
          <p:nvGrpSpPr>
            <p:cNvPr id="1029" name="Group 3">
              <a:extLst>
                <a:ext uri="{FF2B5EF4-FFF2-40B4-BE49-F238E27FC236}">
                  <a16:creationId xmlns:a16="http://schemas.microsoft.com/office/drawing/2014/main" id="{EE9713DA-34B3-4719-A3EB-09F26158868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>
                <a:extLst>
                  <a:ext uri="{FF2B5EF4-FFF2-40B4-BE49-F238E27FC236}">
                    <a16:creationId xmlns:a16="http://schemas.microsoft.com/office/drawing/2014/main" id="{49B84B8B-D397-442E-978C-CA52D3F234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33" name="Freeform 5">
                <a:extLst>
                  <a:ext uri="{FF2B5EF4-FFF2-40B4-BE49-F238E27FC236}">
                    <a16:creationId xmlns:a16="http://schemas.microsoft.com/office/drawing/2014/main" id="{EB27938B-2CDA-43BB-BDFD-4FB7A7BC9B2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34" name="Freeform 6">
                <a:extLst>
                  <a:ext uri="{FF2B5EF4-FFF2-40B4-BE49-F238E27FC236}">
                    <a16:creationId xmlns:a16="http://schemas.microsoft.com/office/drawing/2014/main" id="{A30CC292-1FF2-4618-9606-D288691BFAA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4" y="167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6221 h 317"/>
                  <a:gd name="T4" fmla="*/ 624 w 624"/>
                  <a:gd name="T5" fmla="*/ 11622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35" name="Freeform 7">
                <a:extLst>
                  <a:ext uri="{FF2B5EF4-FFF2-40B4-BE49-F238E27FC236}">
                    <a16:creationId xmlns:a16="http://schemas.microsoft.com/office/drawing/2014/main" id="{D317C6B4-AD55-48B8-BDB2-DBEED4338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5" y="176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36" name="Freeform 8">
                <a:extLst>
                  <a:ext uri="{FF2B5EF4-FFF2-40B4-BE49-F238E27FC236}">
                    <a16:creationId xmlns:a16="http://schemas.microsoft.com/office/drawing/2014/main" id="{86F52F90-8182-4D55-A4FB-22F20003B9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52 h 317"/>
                  <a:gd name="T4" fmla="*/ 624 w 624"/>
                  <a:gd name="T5" fmla="*/ 5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37" name="Freeform 9">
                <a:extLst>
                  <a:ext uri="{FF2B5EF4-FFF2-40B4-BE49-F238E27FC236}">
                    <a16:creationId xmlns:a16="http://schemas.microsoft.com/office/drawing/2014/main" id="{E8F90126-46D2-4FA3-B169-EC37E77101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1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23617 h 272"/>
                  <a:gd name="T4" fmla="*/ 240 w 624"/>
                  <a:gd name="T5" fmla="*/ 108872 h 272"/>
                  <a:gd name="T6" fmla="*/ 624 w 624"/>
                  <a:gd name="T7" fmla="*/ 12361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38" name="Freeform 10">
                <a:extLst>
                  <a:ext uri="{FF2B5EF4-FFF2-40B4-BE49-F238E27FC236}">
                    <a16:creationId xmlns:a16="http://schemas.microsoft.com/office/drawing/2014/main" id="{A6675F46-048E-4191-B693-E1F3B738552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4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39" name="Freeform 11">
                <a:extLst>
                  <a:ext uri="{FF2B5EF4-FFF2-40B4-BE49-F238E27FC236}">
                    <a16:creationId xmlns:a16="http://schemas.microsoft.com/office/drawing/2014/main" id="{9F693843-06FF-4728-9AF0-1984FB2931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7" y="165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9969 h 317"/>
                  <a:gd name="T4" fmla="*/ 624 w 624"/>
                  <a:gd name="T5" fmla="*/ 9996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0" name="Freeform 12">
                <a:extLst>
                  <a:ext uri="{FF2B5EF4-FFF2-40B4-BE49-F238E27FC236}">
                    <a16:creationId xmlns:a16="http://schemas.microsoft.com/office/drawing/2014/main" id="{A40E02FB-46FC-447A-9AA1-A945F985A6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05081 h 317"/>
                  <a:gd name="T4" fmla="*/ 624 w 624"/>
                  <a:gd name="T5" fmla="*/ 1050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1" name="Freeform 13">
                <a:extLst>
                  <a:ext uri="{FF2B5EF4-FFF2-40B4-BE49-F238E27FC236}">
                    <a16:creationId xmlns:a16="http://schemas.microsoft.com/office/drawing/2014/main" id="{49DA94B9-17AD-426B-8A36-732185C5E7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2" name="Freeform 14">
                <a:extLst>
                  <a:ext uri="{FF2B5EF4-FFF2-40B4-BE49-F238E27FC236}">
                    <a16:creationId xmlns:a16="http://schemas.microsoft.com/office/drawing/2014/main" id="{F7C48A97-779D-4CD0-A8C3-7D3B4D68E9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0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49 h 317"/>
                  <a:gd name="T4" fmla="*/ 624 w 624"/>
                  <a:gd name="T5" fmla="*/ 4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3" name="Freeform 15">
                <a:extLst>
                  <a:ext uri="{FF2B5EF4-FFF2-40B4-BE49-F238E27FC236}">
                    <a16:creationId xmlns:a16="http://schemas.microsoft.com/office/drawing/2014/main" id="{278D8917-37CA-48A4-BC07-652D0898B70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97882 h 272"/>
                  <a:gd name="T4" fmla="*/ 240 w 624"/>
                  <a:gd name="T5" fmla="*/ 86376 h 272"/>
                  <a:gd name="T6" fmla="*/ 624 w 624"/>
                  <a:gd name="T7" fmla="*/ 978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4" name="Freeform 16">
                <a:extLst>
                  <a:ext uri="{FF2B5EF4-FFF2-40B4-BE49-F238E27FC236}">
                    <a16:creationId xmlns:a16="http://schemas.microsoft.com/office/drawing/2014/main" id="{456A7AF2-D647-4A68-BAE5-17C847EA75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5" name="Freeform 17">
                <a:extLst>
                  <a:ext uri="{FF2B5EF4-FFF2-40B4-BE49-F238E27FC236}">
                    <a16:creationId xmlns:a16="http://schemas.microsoft.com/office/drawing/2014/main" id="{98A05C9D-C59F-44D0-83B0-1674761D81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5" y="165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99969 h 317"/>
                  <a:gd name="T4" fmla="*/ 624 w 624"/>
                  <a:gd name="T5" fmla="*/ 99969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6" name="Freeform 18">
                <a:extLst>
                  <a:ext uri="{FF2B5EF4-FFF2-40B4-BE49-F238E27FC236}">
                    <a16:creationId xmlns:a16="http://schemas.microsoft.com/office/drawing/2014/main" id="{18287366-6F64-49C9-9F8F-813BF486A8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01" y="1659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16221 h 317"/>
                  <a:gd name="T4" fmla="*/ 624 w 624"/>
                  <a:gd name="T5" fmla="*/ 11622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7" name="Freeform 19">
                <a:extLst>
                  <a:ext uri="{FF2B5EF4-FFF2-40B4-BE49-F238E27FC236}">
                    <a16:creationId xmlns:a16="http://schemas.microsoft.com/office/drawing/2014/main" id="{28F8BDE0-6FD4-4E24-9D93-9B1A8F5FAF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48" y="173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8" name="Freeform 20">
                <a:extLst>
                  <a:ext uri="{FF2B5EF4-FFF2-40B4-BE49-F238E27FC236}">
                    <a16:creationId xmlns:a16="http://schemas.microsoft.com/office/drawing/2014/main" id="{BD8E4500-CC5D-4FCC-BBEA-1DC64DA7801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49" name="Freeform 21">
                <a:extLst>
                  <a:ext uri="{FF2B5EF4-FFF2-40B4-BE49-F238E27FC236}">
                    <a16:creationId xmlns:a16="http://schemas.microsoft.com/office/drawing/2014/main" id="{9B6A132F-D467-4B98-B89C-B36C1F38C4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7" y="167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97882 h 272"/>
                  <a:gd name="T4" fmla="*/ 240 w 624"/>
                  <a:gd name="T5" fmla="*/ 86376 h 272"/>
                  <a:gd name="T6" fmla="*/ 624 w 624"/>
                  <a:gd name="T7" fmla="*/ 97882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50" name="Freeform 22">
                <a:extLst>
                  <a:ext uri="{FF2B5EF4-FFF2-40B4-BE49-F238E27FC236}">
                    <a16:creationId xmlns:a16="http://schemas.microsoft.com/office/drawing/2014/main" id="{90EB779F-1BAC-40D0-BA98-27C81206B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72" y="170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18 h 362"/>
                  <a:gd name="T4" fmla="*/ 248 w 632"/>
                  <a:gd name="T5" fmla="*/ 18 h 362"/>
                  <a:gd name="T6" fmla="*/ 632 w 632"/>
                  <a:gd name="T7" fmla="*/ 18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1030" name="Freeform 23">
              <a:extLst>
                <a:ext uri="{FF2B5EF4-FFF2-40B4-BE49-F238E27FC236}">
                  <a16:creationId xmlns:a16="http://schemas.microsoft.com/office/drawing/2014/main" id="{1EF41940-1BC1-4AAF-B6F8-B3F57D77C78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 h 385"/>
                <a:gd name="T2" fmla="*/ 13 w 5762"/>
                <a:gd name="T3" fmla="*/ 780 h 385"/>
                <a:gd name="T4" fmla="*/ 13 w 5762"/>
                <a:gd name="T5" fmla="*/ 4 h 385"/>
                <a:gd name="T6" fmla="*/ 0 w 5762"/>
                <a:gd name="T7" fmla="*/ 0 h 385"/>
                <a:gd name="T8" fmla="*/ 0 w 5762"/>
                <a:gd name="T9" fmla="*/ 81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031" name="Freeform 24">
              <a:extLst>
                <a:ext uri="{FF2B5EF4-FFF2-40B4-BE49-F238E27FC236}">
                  <a16:creationId xmlns:a16="http://schemas.microsoft.com/office/drawing/2014/main" id="{FF595543-F673-4C12-9CB8-1702D0FC963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3 w 5761"/>
                <a:gd name="T3" fmla="*/ 0 h 189"/>
                <a:gd name="T4" fmla="*/ 13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027" name="Rectangle 25">
            <a:extLst>
              <a:ext uri="{FF2B5EF4-FFF2-40B4-BE49-F238E27FC236}">
                <a16:creationId xmlns:a16="http://schemas.microsoft.com/office/drawing/2014/main" id="{2D1D31E9-1AB5-4025-A652-40685AE8C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>
            <a:extLst>
              <a:ext uri="{FF2B5EF4-FFF2-40B4-BE49-F238E27FC236}">
                <a16:creationId xmlns:a16="http://schemas.microsoft.com/office/drawing/2014/main" id="{C70A5EA0-C2F3-467F-8609-35274BE3D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1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E01C0E48-C195-4900-8605-50DBB060CACF}"/>
              </a:ext>
            </a:extLst>
          </p:cNvPr>
          <p:cNvGrpSpPr>
            <a:grpSpLocks/>
          </p:cNvGrpSpPr>
          <p:nvPr/>
        </p:nvGrpSpPr>
        <p:grpSpPr bwMode="auto">
          <a:xfrm>
            <a:off x="2" y="-4763"/>
            <a:ext cx="1418167" cy="6858001"/>
            <a:chOff x="0" y="-3"/>
            <a:chExt cx="670" cy="4320"/>
          </a:xfrm>
        </p:grpSpPr>
        <p:grpSp>
          <p:nvGrpSpPr>
            <p:cNvPr id="2053" name="Group 3">
              <a:extLst>
                <a:ext uri="{FF2B5EF4-FFF2-40B4-BE49-F238E27FC236}">
                  <a16:creationId xmlns:a16="http://schemas.microsoft.com/office/drawing/2014/main" id="{0C0D1600-F057-4073-AA75-7D692E297370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056" name="Freeform 4">
                <a:extLst>
                  <a:ext uri="{FF2B5EF4-FFF2-40B4-BE49-F238E27FC236}">
                    <a16:creationId xmlns:a16="http://schemas.microsoft.com/office/drawing/2014/main" id="{1E13136A-8083-4654-80E4-0B4F27F015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4 w 1000"/>
                  <a:gd name="T5" fmla="*/ 2147483646 h 720"/>
                  <a:gd name="T6" fmla="*/ 14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57" name="Freeform 5">
                <a:extLst>
                  <a:ext uri="{FF2B5EF4-FFF2-40B4-BE49-F238E27FC236}">
                    <a16:creationId xmlns:a16="http://schemas.microsoft.com/office/drawing/2014/main" id="{92EC6C39-A6D0-4A7A-BB09-0906DF6C94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58" name="Freeform 6">
                <a:extLst>
                  <a:ext uri="{FF2B5EF4-FFF2-40B4-BE49-F238E27FC236}">
                    <a16:creationId xmlns:a16="http://schemas.microsoft.com/office/drawing/2014/main" id="{A2BD7B2E-C7AA-4C15-9ECE-3EEB53E430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66" y="167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47 h 317"/>
                  <a:gd name="T4" fmla="*/ 624 w 624"/>
                  <a:gd name="T5" fmla="*/ 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59" name="Freeform 7">
                <a:extLst>
                  <a:ext uri="{FF2B5EF4-FFF2-40B4-BE49-F238E27FC236}">
                    <a16:creationId xmlns:a16="http://schemas.microsoft.com/office/drawing/2014/main" id="{6F664343-3FBF-4706-99B7-D2927D3670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73" y="1760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0" name="Freeform 8">
                <a:extLst>
                  <a:ext uri="{FF2B5EF4-FFF2-40B4-BE49-F238E27FC236}">
                    <a16:creationId xmlns:a16="http://schemas.microsoft.com/office/drawing/2014/main" id="{53FDB701-E56C-4AC8-BE12-54EC797C4FF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3 h 317"/>
                  <a:gd name="T4" fmla="*/ 624 w 624"/>
                  <a:gd name="T5" fmla="*/ 13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1" name="Freeform 9">
                <a:extLst>
                  <a:ext uri="{FF2B5EF4-FFF2-40B4-BE49-F238E27FC236}">
                    <a16:creationId xmlns:a16="http://schemas.microsoft.com/office/drawing/2014/main" id="{EC07E666-ED7C-4977-BE93-077B0C821E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747 h 272"/>
                  <a:gd name="T4" fmla="*/ 240 w 624"/>
                  <a:gd name="T5" fmla="*/ 3300 h 272"/>
                  <a:gd name="T6" fmla="*/ 624 w 624"/>
                  <a:gd name="T7" fmla="*/ 3747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2" name="Freeform 10">
                <a:extLst>
                  <a:ext uri="{FF2B5EF4-FFF2-40B4-BE49-F238E27FC236}">
                    <a16:creationId xmlns:a16="http://schemas.microsoft.com/office/drawing/2014/main" id="{52957036-58B0-49AC-9F24-51AE726C03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5" y="1728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3" name="Freeform 11">
                <a:extLst>
                  <a:ext uri="{FF2B5EF4-FFF2-40B4-BE49-F238E27FC236}">
                    <a16:creationId xmlns:a16="http://schemas.microsoft.com/office/drawing/2014/main" id="{B506224B-D426-42D7-9437-A13DEC74D8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9" y="165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16 h 317"/>
                  <a:gd name="T4" fmla="*/ 624 w 624"/>
                  <a:gd name="T5" fmla="*/ 341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4" name="Freeform 12">
                <a:extLst>
                  <a:ext uri="{FF2B5EF4-FFF2-40B4-BE49-F238E27FC236}">
                    <a16:creationId xmlns:a16="http://schemas.microsoft.com/office/drawing/2014/main" id="{40817389-52EA-4A08-BB66-B551EDC8B7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90 h 317"/>
                  <a:gd name="T4" fmla="*/ 624 w 624"/>
                  <a:gd name="T5" fmla="*/ 3490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5" name="Freeform 13">
                <a:extLst>
                  <a:ext uri="{FF2B5EF4-FFF2-40B4-BE49-F238E27FC236}">
                    <a16:creationId xmlns:a16="http://schemas.microsoft.com/office/drawing/2014/main" id="{DE201D04-0C18-4468-BA6E-AE21EB37F9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2 h 370"/>
                  <a:gd name="T4" fmla="*/ 624 w 624"/>
                  <a:gd name="T5" fmla="*/ 12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6" name="Freeform 14">
                <a:extLst>
                  <a:ext uri="{FF2B5EF4-FFF2-40B4-BE49-F238E27FC236}">
                    <a16:creationId xmlns:a16="http://schemas.microsoft.com/office/drawing/2014/main" id="{1853741E-EB17-450E-A3CC-C86D7CF03E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31 h 317"/>
                  <a:gd name="T4" fmla="*/ 624 w 624"/>
                  <a:gd name="T5" fmla="*/ 13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7" name="Freeform 15">
                <a:extLst>
                  <a:ext uri="{FF2B5EF4-FFF2-40B4-BE49-F238E27FC236}">
                    <a16:creationId xmlns:a16="http://schemas.microsoft.com/office/drawing/2014/main" id="{42B846F2-6339-4748-8822-A6AA4EDC5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88 h 272"/>
                  <a:gd name="T4" fmla="*/ 240 w 624"/>
                  <a:gd name="T5" fmla="*/ 2990 h 272"/>
                  <a:gd name="T6" fmla="*/ 624 w 624"/>
                  <a:gd name="T7" fmla="*/ 3388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8" name="Freeform 16">
                <a:extLst>
                  <a:ext uri="{FF2B5EF4-FFF2-40B4-BE49-F238E27FC236}">
                    <a16:creationId xmlns:a16="http://schemas.microsoft.com/office/drawing/2014/main" id="{6442AA47-1953-4A9C-9D5D-A26DFD64F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3" y="1721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69" name="Freeform 17">
                <a:extLst>
                  <a:ext uri="{FF2B5EF4-FFF2-40B4-BE49-F238E27FC236}">
                    <a16:creationId xmlns:a16="http://schemas.microsoft.com/office/drawing/2014/main" id="{D89C5F8F-B02E-46DE-88CF-0A59B94483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8" y="165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416 h 317"/>
                  <a:gd name="T4" fmla="*/ 624 w 624"/>
                  <a:gd name="T5" fmla="*/ 341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0" name="Freeform 18">
                <a:extLst>
                  <a:ext uri="{FF2B5EF4-FFF2-40B4-BE49-F238E27FC236}">
                    <a16:creationId xmlns:a16="http://schemas.microsoft.com/office/drawing/2014/main" id="{0A39FF4C-728A-481D-8EDA-E633B6AFCE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05" y="1660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3647 h 317"/>
                  <a:gd name="T4" fmla="*/ 624 w 624"/>
                  <a:gd name="T5" fmla="*/ 364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1" name="Freeform 19">
                <a:extLst>
                  <a:ext uri="{FF2B5EF4-FFF2-40B4-BE49-F238E27FC236}">
                    <a16:creationId xmlns:a16="http://schemas.microsoft.com/office/drawing/2014/main" id="{738DFC29-AD43-47F3-A2B4-A54E771A00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52" y="1739"/>
                <a:ext cx="624" cy="255"/>
              </a:xfrm>
              <a:custGeom>
                <a:avLst/>
                <a:gdLst>
                  <a:gd name="T0" fmla="*/ 0 w 624"/>
                  <a:gd name="T1" fmla="*/ 2 h 370"/>
                  <a:gd name="T2" fmla="*/ 0 w 624"/>
                  <a:gd name="T3" fmla="*/ 11 h 370"/>
                  <a:gd name="T4" fmla="*/ 624 w 624"/>
                  <a:gd name="T5" fmla="*/ 11 h 370"/>
                  <a:gd name="T6" fmla="*/ 624 w 624"/>
                  <a:gd name="T7" fmla="*/ 2 h 370"/>
                  <a:gd name="T8" fmla="*/ 384 w 624"/>
                  <a:gd name="T9" fmla="*/ 1 h 370"/>
                  <a:gd name="T10" fmla="*/ 0 w 624"/>
                  <a:gd name="T11" fmla="*/ 2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2" name="Freeform 20">
                <a:extLst>
                  <a:ext uri="{FF2B5EF4-FFF2-40B4-BE49-F238E27FC236}">
                    <a16:creationId xmlns:a16="http://schemas.microsoft.com/office/drawing/2014/main" id="{C9081E61-7163-4557-ADDD-91AA5D18BD3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4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3" name="Freeform 21">
                <a:extLst>
                  <a:ext uri="{FF2B5EF4-FFF2-40B4-BE49-F238E27FC236}">
                    <a16:creationId xmlns:a16="http://schemas.microsoft.com/office/drawing/2014/main" id="{9CAEBDD5-CE84-44AC-8300-F1A9A1EE7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7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3388 h 272"/>
                  <a:gd name="T4" fmla="*/ 240 w 624"/>
                  <a:gd name="T5" fmla="*/ 2990 h 272"/>
                  <a:gd name="T6" fmla="*/ 624 w 624"/>
                  <a:gd name="T7" fmla="*/ 3388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74" name="Freeform 22">
                <a:extLst>
                  <a:ext uri="{FF2B5EF4-FFF2-40B4-BE49-F238E27FC236}">
                    <a16:creationId xmlns:a16="http://schemas.microsoft.com/office/drawing/2014/main" id="{C5008624-DAA5-455C-B2BA-50875902AB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75" y="1705"/>
                <a:ext cx="632" cy="316"/>
              </a:xfrm>
              <a:custGeom>
                <a:avLst/>
                <a:gdLst>
                  <a:gd name="T0" fmla="*/ 8 w 632"/>
                  <a:gd name="T1" fmla="*/ 13 h 362"/>
                  <a:gd name="T2" fmla="*/ 8 w 632"/>
                  <a:gd name="T3" fmla="*/ 93 h 362"/>
                  <a:gd name="T4" fmla="*/ 248 w 632"/>
                  <a:gd name="T5" fmla="*/ 93 h 362"/>
                  <a:gd name="T6" fmla="*/ 632 w 632"/>
                  <a:gd name="T7" fmla="*/ 93 h 362"/>
                  <a:gd name="T8" fmla="*/ 632 w 632"/>
                  <a:gd name="T9" fmla="*/ 13 h 362"/>
                  <a:gd name="T10" fmla="*/ 104 w 632"/>
                  <a:gd name="T11" fmla="*/ 13 h 362"/>
                  <a:gd name="T12" fmla="*/ 8 w 632"/>
                  <a:gd name="T13" fmla="*/ 1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sp>
          <p:nvSpPr>
            <p:cNvPr id="2054" name="Freeform 23">
              <a:extLst>
                <a:ext uri="{FF2B5EF4-FFF2-40B4-BE49-F238E27FC236}">
                  <a16:creationId xmlns:a16="http://schemas.microsoft.com/office/drawing/2014/main" id="{70D461F6-7DB9-44F4-B838-3DC48A5E5F8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362 h 385"/>
                <a:gd name="T2" fmla="*/ 431 w 5762"/>
                <a:gd name="T3" fmla="*/ 345 h 385"/>
                <a:gd name="T4" fmla="*/ 431 w 5762"/>
                <a:gd name="T5" fmla="*/ 4 h 385"/>
                <a:gd name="T6" fmla="*/ 0 w 5762"/>
                <a:gd name="T7" fmla="*/ 0 h 385"/>
                <a:gd name="T8" fmla="*/ 0 w 5762"/>
                <a:gd name="T9" fmla="*/ 36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55" name="Freeform 24">
              <a:extLst>
                <a:ext uri="{FF2B5EF4-FFF2-40B4-BE49-F238E27FC236}">
                  <a16:creationId xmlns:a16="http://schemas.microsoft.com/office/drawing/2014/main" id="{9A791BAC-C21E-4302-BD59-5F49D0B355C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431 w 5761"/>
                <a:gd name="T3" fmla="*/ 0 h 189"/>
                <a:gd name="T4" fmla="*/ 43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2051" name="Rectangle 25">
            <a:extLst>
              <a:ext uri="{FF2B5EF4-FFF2-40B4-BE49-F238E27FC236}">
                <a16:creationId xmlns:a16="http://schemas.microsoft.com/office/drawing/2014/main" id="{46082356-7912-4189-968E-4477AE81F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26">
            <a:extLst>
              <a:ext uri="{FF2B5EF4-FFF2-40B4-BE49-F238E27FC236}">
                <a16:creationId xmlns:a16="http://schemas.microsoft.com/office/drawing/2014/main" id="{76F8B22A-213C-42A7-B993-A554B0EC9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19200"/>
            <a:ext cx="10972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Calibri" pitchFamily="34" charset="0"/>
          <a:ea typeface="Calibri" panose="020F0502020204030204" pitchFamily="34" charset="0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XoEpNjgKz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562A80-C146-4FAB-AEF7-405A50D98C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     Ancient Rome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85260DC-24E2-4A76-8186-2B1922A3F35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29000" y="5867400"/>
            <a:ext cx="6400800" cy="304800"/>
          </a:xfrm>
        </p:spPr>
        <p:txBody>
          <a:bodyPr/>
          <a:lstStyle/>
          <a:p>
            <a:pPr algn="r" eaLnBrk="1" hangingPunct="1"/>
            <a:endParaRPr lang="en-US" altLang="en-US"/>
          </a:p>
        </p:txBody>
      </p:sp>
      <p:pic>
        <p:nvPicPr>
          <p:cNvPr id="8196" name="Picture 7" descr="http://www.freefever.com/animatedgifs/animated/romans5.gif">
            <a:extLst>
              <a:ext uri="{FF2B5EF4-FFF2-40B4-BE49-F238E27FC236}">
                <a16:creationId xmlns:a16="http://schemas.microsoft.com/office/drawing/2014/main" id="{C697CB84-ADC3-44E0-99CF-2D9A2B758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1"/>
            <a:ext cx="194468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1927A6F-652B-4716-877E-942D4113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857250"/>
            <a:ext cx="6858000" cy="62865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The Life of the Patricians 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0D3FABA1-D093-4553-A5A3-9C5FD9B8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5900"/>
            <a:ext cx="6870700" cy="451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6274328-5EAE-4F3B-99BF-29A782F04F80}"/>
              </a:ext>
            </a:extLst>
          </p:cNvPr>
          <p:cNvSpPr txBox="1">
            <a:spLocks/>
          </p:cNvSpPr>
          <p:nvPr/>
        </p:nvSpPr>
        <p:spPr bwMode="auto">
          <a:xfrm>
            <a:off x="2667000" y="857250"/>
            <a:ext cx="68580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300" b="1">
                <a:solidFill>
                  <a:srgbClr val="000000"/>
                </a:solidFill>
                <a:cs typeface="Arial" panose="020B0604020202020204" pitchFamily="34" charset="0"/>
              </a:rPr>
              <a:t>Ancient Roman Society</a:t>
            </a:r>
            <a:endParaRPr lang="en-US" altLang="en-US" sz="3300" b="1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pic>
        <p:nvPicPr>
          <p:cNvPr id="19459" name="Picture 5" descr="plebeians">
            <a:extLst>
              <a:ext uri="{FF2B5EF4-FFF2-40B4-BE49-F238E27FC236}">
                <a16:creationId xmlns:a16="http://schemas.microsoft.com/office/drawing/2014/main" id="{ED5A45E0-8135-4B03-89C8-B088964D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5900"/>
            <a:ext cx="6858000" cy="451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9">
            <a:extLst>
              <a:ext uri="{FF2B5EF4-FFF2-40B4-BE49-F238E27FC236}">
                <a16:creationId xmlns:a16="http://schemas.microsoft.com/office/drawing/2014/main" id="{B5A9246E-26AC-42DE-8B62-10BD2291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4679951"/>
            <a:ext cx="5886450" cy="1338263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Most Roman people were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commoners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 (called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plebeians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); they were farmers, shopkeepers, or peasants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4F18725-E7F3-4E39-861B-28ED937DE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857250"/>
            <a:ext cx="6858000" cy="62865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/>
              <a:t>The Life of the Plebeians</a:t>
            </a:r>
          </a:p>
        </p:txBody>
      </p:sp>
      <p:pic>
        <p:nvPicPr>
          <p:cNvPr id="20483" name="Picture 5" descr="dailylife1">
            <a:extLst>
              <a:ext uri="{FF2B5EF4-FFF2-40B4-BE49-F238E27FC236}">
                <a16:creationId xmlns:a16="http://schemas.microsoft.com/office/drawing/2014/main" id="{8AE2CA2A-88E4-4BBD-A069-8B723B7C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14514"/>
            <a:ext cx="339725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dailylife2">
            <a:extLst>
              <a:ext uri="{FF2B5EF4-FFF2-40B4-BE49-F238E27FC236}">
                <a16:creationId xmlns:a16="http://schemas.microsoft.com/office/drawing/2014/main" id="{A22C3D27-501A-48A4-A5F5-D8179F7D3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379538"/>
            <a:ext cx="34671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E85DDC3-FAE5-4C2D-9A7D-349C6261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857250"/>
            <a:ext cx="6858000" cy="62865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Ancient Roman Society</a:t>
            </a:r>
            <a:endParaRPr lang="en-US" altLang="en-US" b="1"/>
          </a:p>
        </p:txBody>
      </p:sp>
      <p:sp>
        <p:nvSpPr>
          <p:cNvPr id="26627" name="Rectangle 11">
            <a:extLst>
              <a:ext uri="{FF2B5EF4-FFF2-40B4-BE49-F238E27FC236}">
                <a16:creationId xmlns:a16="http://schemas.microsoft.com/office/drawing/2014/main" id="{CEB20DB6-2747-44D6-B83F-BD63CC3A0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1714500"/>
            <a:ext cx="3657600" cy="15049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2550">
                <a:solidFill>
                  <a:srgbClr val="000000"/>
                </a:solidFill>
                <a:cs typeface="Arial" panose="020B0604020202020204" pitchFamily="34" charset="0"/>
              </a:rPr>
              <a:t>At the bottom of society were </a:t>
            </a:r>
            <a:r>
              <a:rPr kumimoji="0" lang="en-US" altLang="en-US" sz="2550" b="1" i="1">
                <a:solidFill>
                  <a:srgbClr val="000000"/>
                </a:solidFill>
                <a:cs typeface="Arial" panose="020B0604020202020204" pitchFamily="34" charset="0"/>
              </a:rPr>
              <a:t>slaves</a:t>
            </a:r>
            <a:r>
              <a:rPr kumimoji="0" lang="en-US" altLang="en-US" sz="2550">
                <a:solidFill>
                  <a:srgbClr val="000000"/>
                </a:solidFill>
                <a:cs typeface="Arial" panose="020B0604020202020204" pitchFamily="34" charset="0"/>
              </a:rPr>
              <a:t> and residents of the Roman Republic who were not Roman</a:t>
            </a:r>
          </a:p>
        </p:txBody>
      </p:sp>
      <p:pic>
        <p:nvPicPr>
          <p:cNvPr id="22532" name="Picture 5" descr="romemining">
            <a:extLst>
              <a:ext uri="{FF2B5EF4-FFF2-40B4-BE49-F238E27FC236}">
                <a16:creationId xmlns:a16="http://schemas.microsoft.com/office/drawing/2014/main" id="{EC6C9FB9-6157-4E3B-B04C-6A7F038A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4" y="3371850"/>
            <a:ext cx="6859587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7" descr="romemining2">
            <a:extLst>
              <a:ext uri="{FF2B5EF4-FFF2-40B4-BE49-F238E27FC236}">
                <a16:creationId xmlns:a16="http://schemas.microsoft.com/office/drawing/2014/main" id="{756E87AC-A908-47DF-B9C6-EECF8654D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16076"/>
            <a:ext cx="3200400" cy="1679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6F345A0-A9B6-465C-AE1B-059900908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Romans Valued Family Ties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DFC7669-B629-4EDB-9358-471704782D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1336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Roman families were headed by the eldest male.  The Romans emphasized discipline, strength, and loyalty.</a:t>
            </a:r>
          </a:p>
          <a:p>
            <a:pPr eaLnBrk="1" hangingPunct="1"/>
            <a:r>
              <a:rPr lang="en-US" altLang="en-US" sz="2800"/>
              <a:t>Women had many rights and duties in Roman society.  She did not, however have the key right, the right to vote.</a:t>
            </a:r>
          </a:p>
          <a:p>
            <a:pPr eaLnBrk="1" hangingPunct="1"/>
            <a:r>
              <a:rPr lang="en-US" altLang="en-US" sz="2800"/>
              <a:t>Officially, the Roman women were expected to remain in the background.</a:t>
            </a:r>
          </a:p>
        </p:txBody>
      </p:sp>
      <p:pic>
        <p:nvPicPr>
          <p:cNvPr id="23556" name="Picture 7" descr="http://rome.mrdonn.org/rome06.gif">
            <a:extLst>
              <a:ext uri="{FF2B5EF4-FFF2-40B4-BE49-F238E27FC236}">
                <a16:creationId xmlns:a16="http://schemas.microsoft.com/office/drawing/2014/main" id="{A7BE69F8-2301-4F56-8832-66DFF0046794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57400"/>
            <a:ext cx="18113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E98D921-C882-48E1-BC04-A0FEABEB5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Roman Republic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C1FCC-17AB-41F7-9551-D8FD03C0A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Use pages 193 – 196 to examine the Early Republic in Rome</a:t>
            </a:r>
          </a:p>
          <a:p>
            <a:pPr>
              <a:defRPr/>
            </a:pPr>
            <a:r>
              <a:rPr lang="en-US" sz="2800" dirty="0"/>
              <a:t>Each row will research:</a:t>
            </a:r>
          </a:p>
          <a:p>
            <a:pPr lvl="1">
              <a:defRPr/>
            </a:pPr>
            <a:r>
              <a:rPr lang="en-US" sz="2400" dirty="0"/>
              <a:t>Consuls</a:t>
            </a:r>
          </a:p>
          <a:p>
            <a:pPr lvl="1">
              <a:defRPr/>
            </a:pPr>
            <a:r>
              <a:rPr lang="en-US" sz="2400" dirty="0"/>
              <a:t>Senate</a:t>
            </a:r>
          </a:p>
          <a:p>
            <a:pPr lvl="1">
              <a:defRPr/>
            </a:pPr>
            <a:r>
              <a:rPr lang="en-US" sz="2400" dirty="0"/>
              <a:t>Tribunes</a:t>
            </a:r>
          </a:p>
          <a:p>
            <a:pPr lvl="1">
              <a:defRPr/>
            </a:pPr>
            <a:r>
              <a:rPr lang="en-US" sz="2400" dirty="0"/>
              <a:t>Dictator</a:t>
            </a:r>
          </a:p>
          <a:p>
            <a:pPr lvl="1">
              <a:defRPr/>
            </a:pPr>
            <a:r>
              <a:rPr lang="en-US" sz="2400" dirty="0"/>
              <a:t>Role of Citizens</a:t>
            </a:r>
          </a:p>
          <a:p>
            <a:pPr marL="0" indent="0">
              <a:buNone/>
              <a:defRPr/>
            </a:pPr>
            <a:r>
              <a:rPr lang="en-US" sz="2800" dirty="0"/>
              <a:t>How do this compare to the United States government?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CE19B33-5A48-49B4-9D32-D1569B9AE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Online Image Placeholder 2">
            <a:extLst>
              <a:ext uri="{FF2B5EF4-FFF2-40B4-BE49-F238E27FC236}">
                <a16:creationId xmlns:a16="http://schemas.microsoft.com/office/drawing/2014/main" id="{6AFAC142-AD71-4E14-B9D1-F0ED1A93C78E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25604" name="Text Placeholder 3">
            <a:extLst>
              <a:ext uri="{FF2B5EF4-FFF2-40B4-BE49-F238E27FC236}">
                <a16:creationId xmlns:a16="http://schemas.microsoft.com/office/drawing/2014/main" id="{1D3A916B-3738-4136-9B22-D97FD6F7F1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343218E0-B0E5-4EC0-BC15-90FEF251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2FC6427-20EC-47D3-B403-2313C8A9F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/>
              <a:t>The Roman Republic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3F6F0BD-B325-4801-85A1-7AF2FE2C93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1524000"/>
            <a:ext cx="81534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Rome was founded about 509 BCE.  Romans founded a new type of government called a </a:t>
            </a:r>
            <a:r>
              <a:rPr lang="en-US" altLang="en-US" sz="2400" b="1" u="sng"/>
              <a:t>republic</a:t>
            </a:r>
            <a:r>
              <a:rPr lang="en-US" altLang="en-US" sz="2400" b="1"/>
              <a:t>.  </a:t>
            </a:r>
            <a:r>
              <a:rPr lang="en-US" altLang="en-US" sz="2400"/>
              <a:t>In a republic, people chose officials to represent them.  </a:t>
            </a:r>
          </a:p>
        </p:txBody>
      </p:sp>
      <p:pic>
        <p:nvPicPr>
          <p:cNvPr id="26628" name="Picture 7" descr="http://content.answers.com/main/content/wp/en/thumb/6/62/500px-Maccari-Cicero.jpg">
            <a:extLst>
              <a:ext uri="{FF2B5EF4-FFF2-40B4-BE49-F238E27FC236}">
                <a16:creationId xmlns:a16="http://schemas.microsoft.com/office/drawing/2014/main" id="{D8F66052-1B8E-4E3B-87CF-9D1DB5AD3916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276600"/>
            <a:ext cx="5105400" cy="2794000"/>
          </a:xfr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8DEBB75-49C4-43F9-8A8B-C2F35406B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Structure of Roman Republic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875CD2-3A09-4814-98CA-987507493F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05000"/>
            <a:ext cx="7696200" cy="1219200"/>
          </a:xfrm>
        </p:spPr>
        <p:txBody>
          <a:bodyPr/>
          <a:lstStyle/>
          <a:p>
            <a:pPr>
              <a:defRPr/>
            </a:pPr>
            <a:r>
              <a:rPr lang="en-US" sz="2800" u="sng" dirty="0"/>
              <a:t>Executive Branch:</a:t>
            </a:r>
          </a:p>
          <a:p>
            <a:pPr lvl="1">
              <a:defRPr/>
            </a:pPr>
            <a:r>
              <a:rPr lang="en-US" sz="2400" dirty="0"/>
              <a:t>Consuls (2)</a:t>
            </a:r>
          </a:p>
          <a:p>
            <a:pPr lvl="2">
              <a:defRPr/>
            </a:pPr>
            <a:r>
              <a:rPr lang="en-US" sz="2000" dirty="0"/>
              <a:t>Chief Executive</a:t>
            </a:r>
          </a:p>
          <a:p>
            <a:pPr lvl="2">
              <a:defRPr/>
            </a:pPr>
            <a:r>
              <a:rPr lang="en-US" sz="2000" dirty="0"/>
              <a:t>Commander-in-Chief </a:t>
            </a:r>
          </a:p>
          <a:p>
            <a:pPr lvl="2">
              <a:defRPr/>
            </a:pPr>
            <a:r>
              <a:rPr lang="en-US" sz="2000" dirty="0"/>
              <a:t>Elected by Senators</a:t>
            </a:r>
          </a:p>
          <a:p>
            <a:pPr lvl="1">
              <a:defRPr/>
            </a:pPr>
            <a:r>
              <a:rPr lang="en-US" sz="2400" dirty="0"/>
              <a:t>Elected for 1 year </a:t>
            </a:r>
          </a:p>
          <a:p>
            <a:pPr lvl="1">
              <a:defRPr/>
            </a:pPr>
            <a:r>
              <a:rPr lang="en-US" sz="2400" dirty="0"/>
              <a:t>Patrician</a:t>
            </a:r>
          </a:p>
          <a:p>
            <a:pPr lvl="2">
              <a:defRPr/>
            </a:pPr>
            <a:r>
              <a:rPr lang="en-US" sz="2000" dirty="0"/>
              <a:t>Aristocrats</a:t>
            </a:r>
          </a:p>
          <a:p>
            <a:pPr lvl="1">
              <a:defRPr/>
            </a:pPr>
            <a:r>
              <a:rPr lang="en-US" sz="2400" dirty="0"/>
              <a:t>Dictator</a:t>
            </a:r>
          </a:p>
          <a:p>
            <a:pPr lvl="2">
              <a:defRPr/>
            </a:pPr>
            <a:r>
              <a:rPr lang="en-US" dirty="0"/>
              <a:t>Time of emergency</a:t>
            </a:r>
          </a:p>
          <a:p>
            <a:pPr lvl="2">
              <a:defRPr/>
            </a:pPr>
            <a:r>
              <a:rPr lang="en-US" dirty="0"/>
              <a:t> 6 months</a:t>
            </a:r>
          </a:p>
          <a:p>
            <a:pPr marL="0" indent="0" eaLnBrk="1" hangingPunct="1">
              <a:buNone/>
              <a:defRPr/>
            </a:pPr>
            <a:endParaRPr lang="en-US" altLang="en-US" sz="2400" dirty="0"/>
          </a:p>
        </p:txBody>
      </p:sp>
      <p:pic>
        <p:nvPicPr>
          <p:cNvPr id="27652" name="Picture 2" descr="http://mrbarbersocialstudies.com/Socialstudies/World_History_Chapter_10_files/Roman%20Government%20264%20BC.jpg">
            <a:extLst>
              <a:ext uri="{FF2B5EF4-FFF2-40B4-BE49-F238E27FC236}">
                <a16:creationId xmlns:a16="http://schemas.microsoft.com/office/drawing/2014/main" id="{F76B752D-482B-4F5C-984B-02055897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4" y="1752600"/>
            <a:ext cx="3767137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B247343-B89C-43B9-911A-6C4B2F638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Roman Republic Cont...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CD99-3E0C-4A93-8ADA-5698D8FF7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563" y="1905000"/>
            <a:ext cx="7772400" cy="4724400"/>
          </a:xfrm>
        </p:spPr>
        <p:txBody>
          <a:bodyPr/>
          <a:lstStyle/>
          <a:p>
            <a:pPr>
              <a:defRPr/>
            </a:pPr>
            <a:r>
              <a:rPr lang="en-US" sz="2800" u="sng" dirty="0"/>
              <a:t>Legislative Branch:</a:t>
            </a:r>
          </a:p>
          <a:p>
            <a:pPr lvl="1">
              <a:defRPr/>
            </a:pPr>
            <a:r>
              <a:rPr lang="en-US" sz="2400" dirty="0">
                <a:solidFill>
                  <a:srgbClr val="FFFF00"/>
                </a:solidFill>
              </a:rPr>
              <a:t>Senate </a:t>
            </a:r>
          </a:p>
          <a:p>
            <a:pPr lvl="2">
              <a:defRPr/>
            </a:pPr>
            <a:r>
              <a:rPr lang="en-US" sz="2000" dirty="0"/>
              <a:t>300 (Patrician, later plebeians)</a:t>
            </a:r>
          </a:p>
          <a:p>
            <a:pPr lvl="2">
              <a:defRPr/>
            </a:pPr>
            <a:r>
              <a:rPr lang="en-US" sz="2000" dirty="0"/>
              <a:t>Elected for life</a:t>
            </a:r>
          </a:p>
          <a:p>
            <a:pPr lvl="2">
              <a:defRPr/>
            </a:pPr>
            <a:r>
              <a:rPr lang="en-US" sz="2000" dirty="0"/>
              <a:t>Handle money and advise Consuls</a:t>
            </a:r>
          </a:p>
          <a:p>
            <a:pPr lvl="2">
              <a:defRPr/>
            </a:pPr>
            <a:r>
              <a:rPr lang="en-US" sz="2000" dirty="0"/>
              <a:t>POWER</a:t>
            </a:r>
          </a:p>
          <a:p>
            <a:pPr lvl="1">
              <a:defRPr/>
            </a:pPr>
            <a:r>
              <a:rPr lang="en-US" sz="2400" dirty="0">
                <a:solidFill>
                  <a:srgbClr val="FFFF00"/>
                </a:solidFill>
              </a:rPr>
              <a:t>Tribunes</a:t>
            </a:r>
            <a:endParaRPr lang="en-US" dirty="0"/>
          </a:p>
          <a:p>
            <a:pPr lvl="2">
              <a:defRPr/>
            </a:pPr>
            <a:r>
              <a:rPr lang="en-US" sz="2000" dirty="0"/>
              <a:t>Own plebeian assembly </a:t>
            </a:r>
          </a:p>
          <a:p>
            <a:pPr lvl="2">
              <a:defRPr/>
            </a:pPr>
            <a:r>
              <a:rPr lang="en-US" sz="2000" dirty="0"/>
              <a:t>Power to veto Senate’s laws </a:t>
            </a:r>
            <a:endParaRPr lang="en-US" sz="2800" u="sng" dirty="0"/>
          </a:p>
          <a:p>
            <a:pPr lvl="1">
              <a:defRPr/>
            </a:pPr>
            <a:r>
              <a:rPr lang="en-US" sz="2400" dirty="0">
                <a:solidFill>
                  <a:srgbClr val="FFFF00"/>
                </a:solidFill>
              </a:rPr>
              <a:t>Citizens Assemblies</a:t>
            </a:r>
          </a:p>
          <a:p>
            <a:pPr lvl="2">
              <a:defRPr/>
            </a:pPr>
            <a:r>
              <a:rPr lang="en-US" sz="2000" dirty="0"/>
              <a:t>Majority Plebian </a:t>
            </a:r>
          </a:p>
          <a:p>
            <a:pPr marL="914400" lvl="2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8676" name="Picture 2" descr="http://mrbarbersocialstudies.com/Socialstudies/World_History_Chapter_10_files/Roman%20Government%20264%20BC.jpg">
            <a:extLst>
              <a:ext uri="{FF2B5EF4-FFF2-40B4-BE49-F238E27FC236}">
                <a16:creationId xmlns:a16="http://schemas.microsoft.com/office/drawing/2014/main" id="{D9C7B16C-8E40-4ACD-A438-3689B25F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63726"/>
            <a:ext cx="36576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>
            <a:extLst>
              <a:ext uri="{FF2B5EF4-FFF2-40B4-BE49-F238E27FC236}">
                <a16:creationId xmlns:a16="http://schemas.microsoft.com/office/drawing/2014/main" id="{5D5F9ABD-EB32-41BF-80F1-9F3329D64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90600"/>
            <a:ext cx="7772400" cy="152400"/>
          </a:xfrm>
        </p:spPr>
        <p:txBody>
          <a:bodyPr/>
          <a:lstStyle/>
          <a:p>
            <a:pPr eaLnBrk="1" hangingPunct="1"/>
            <a:r>
              <a:rPr lang="en-US" altLang="en-US" sz="2800"/>
              <a:t>Film:  Ancient Rome’s Accomplishments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CD3BA9-FBAD-4AAB-96CD-AC15D8DB4272}"/>
              </a:ext>
            </a:extLst>
          </p:cNvPr>
          <p:cNvSpPr/>
          <p:nvPr/>
        </p:nvSpPr>
        <p:spPr>
          <a:xfrm>
            <a:off x="3352800" y="3059114"/>
            <a:ext cx="62484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EDD39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https://www.youtube.com/watch?v=GXoEpNjgKzg</a:t>
            </a:r>
            <a:endParaRPr lang="en-US" dirty="0">
              <a:solidFill>
                <a:srgbClr val="EDD39F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DB209F5-CDC3-470C-B828-D2EE58696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382000" cy="1143000"/>
          </a:xfrm>
        </p:spPr>
        <p:txBody>
          <a:bodyPr/>
          <a:lstStyle/>
          <a:p>
            <a:r>
              <a:rPr lang="en-US" altLang="en-US"/>
              <a:t>Structure of Roman Republic Cont…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C64F3-F5E4-46B7-AF09-0609237E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Judicial Branch:</a:t>
            </a:r>
          </a:p>
          <a:p>
            <a:pPr lvl="1">
              <a:defRPr/>
            </a:pPr>
            <a:r>
              <a:rPr lang="en-US" dirty="0">
                <a:solidFill>
                  <a:srgbClr val="FFFF00"/>
                </a:solidFill>
              </a:rPr>
              <a:t>Praetors</a:t>
            </a:r>
          </a:p>
          <a:p>
            <a:pPr lvl="2">
              <a:defRPr/>
            </a:pPr>
            <a:r>
              <a:rPr lang="en-US" dirty="0">
                <a:solidFill>
                  <a:srgbClr val="FFFF00"/>
                </a:solidFill>
              </a:rPr>
              <a:t>judges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29700" name="Picture 2" descr="http://vignette4.wikia.nocookie.net/spartacus/images/e/e5/Augustus.jpg/revision/latest?cb=20120806030650">
            <a:extLst>
              <a:ext uri="{FF2B5EF4-FFF2-40B4-BE49-F238E27FC236}">
                <a16:creationId xmlns:a16="http://schemas.microsoft.com/office/drawing/2014/main" id="{317F5269-A4D0-4687-9368-42CFF90D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981200"/>
            <a:ext cx="3762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B661547-C789-40C5-A1F0-2EB9E93BD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Rome Built a Mighty Army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F07A094D-D80F-4E72-9655-4D7B16C750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2133600"/>
            <a:ext cx="4648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Both patricians and plebeians lead double lives as farmers and soldiers because of the constant threat of war.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All male citizens were required to serve in the army, and no one could hold public office until he served 10 years as a soldier.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Largest army in the Mediterranean at the time </a:t>
            </a:r>
          </a:p>
        </p:txBody>
      </p:sp>
      <p:pic>
        <p:nvPicPr>
          <p:cNvPr id="30724" name="Picture 7" descr="http://www.freefever.com/animatedgifs/animated/romans3.gif">
            <a:extLst>
              <a:ext uri="{FF2B5EF4-FFF2-40B4-BE49-F238E27FC236}">
                <a16:creationId xmlns:a16="http://schemas.microsoft.com/office/drawing/2014/main" id="{F9E54CCE-070B-4CF0-97C5-FB8752148932}"/>
              </a:ext>
            </a:extLst>
          </p:cNvPr>
          <p:cNvPicPr>
            <a:picLocks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884489"/>
            <a:ext cx="3810000" cy="2613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52C1A02-9374-4E60-AD45-4BC015BF3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Rome Built a Mighty Army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44DDC74-6BDC-4E96-AEEF-88E2B02C27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1336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Massive military units were called legions.  Which consisted of:</a:t>
            </a:r>
          </a:p>
          <a:p>
            <a:pPr lvl="1" eaLnBrk="1" hangingPunct="1"/>
            <a:r>
              <a:rPr lang="en-US" altLang="en-US" sz="2000"/>
              <a:t>Infantry:  4,000-6,000 Heavily armed foot soldiers. </a:t>
            </a:r>
          </a:p>
          <a:p>
            <a:pPr lvl="1" eaLnBrk="1" hangingPunct="1"/>
            <a:r>
              <a:rPr lang="en-US" altLang="en-US" sz="2000"/>
              <a:t>Cavalry:  Smaller groups on horseback that assisted the infantry.</a:t>
            </a:r>
          </a:p>
          <a:p>
            <a:pPr lvl="1" eaLnBrk="1" hangingPunct="1"/>
            <a:r>
              <a:rPr lang="en-US" altLang="en-US" sz="2000"/>
              <a:t>Each legion was divided into 60 smaller groups called a century.</a:t>
            </a:r>
          </a:p>
        </p:txBody>
      </p:sp>
      <p:pic>
        <p:nvPicPr>
          <p:cNvPr id="31748" name="Picture 9" descr="http://www.historyonthenet.com/Romans/images/uniform.jpg">
            <a:extLst>
              <a:ext uri="{FF2B5EF4-FFF2-40B4-BE49-F238E27FC236}">
                <a16:creationId xmlns:a16="http://schemas.microsoft.com/office/drawing/2014/main" id="{F9E19668-DD6E-4D1B-A430-04365D5ABC7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1981200"/>
            <a:ext cx="3425825" cy="4495800"/>
          </a:xfr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98.144.2.125/images/Backgrounds/RomanArmy.JPG">
            <a:extLst>
              <a:ext uri="{FF2B5EF4-FFF2-40B4-BE49-F238E27FC236}">
                <a16:creationId xmlns:a16="http://schemas.microsoft.com/office/drawing/2014/main" id="{C2562016-7737-41D7-B253-086E1F668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22226"/>
            <a:ext cx="9113837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karenswhimsy.com/public-domain-images/punic-wars/images/punic-wars-6.jpg">
            <a:extLst>
              <a:ext uri="{FF2B5EF4-FFF2-40B4-BE49-F238E27FC236}">
                <a16:creationId xmlns:a16="http://schemas.microsoft.com/office/drawing/2014/main" id="{C70C3EA0-2F0E-4696-BE27-263A31C9F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5900"/>
            <a:ext cx="6858000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9">
            <a:extLst>
              <a:ext uri="{FF2B5EF4-FFF2-40B4-BE49-F238E27FC236}">
                <a16:creationId xmlns:a16="http://schemas.microsoft.com/office/drawing/2014/main" id="{5C1112D2-4380-4EB5-A41B-832BDA4D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685110"/>
            <a:ext cx="5143500" cy="133882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The Romans went to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war 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with a neighboring kingdom,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Carthage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 (based in northern Africa)</a:t>
            </a: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D3FA79DC-D96E-4C48-921B-1A84EAEE3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57250"/>
            <a:ext cx="68580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b="1">
                <a:solidFill>
                  <a:srgbClr val="000000"/>
                </a:solidFill>
                <a:cs typeface="Arial" panose="020B0604020202020204" pitchFamily="34" charset="0"/>
              </a:rPr>
              <a:t>THE PUNIC WARS</a:t>
            </a:r>
          </a:p>
        </p:txBody>
      </p:sp>
    </p:spTree>
    <p:extLst>
      <p:ext uri="{BB962C8B-B14F-4D97-AF65-F5344CB8AC3E}">
        <p14:creationId xmlns:p14="http://schemas.microsoft.com/office/powerpoint/2010/main" val="85389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map-punic wars 1-2">
            <a:extLst>
              <a:ext uri="{FF2B5EF4-FFF2-40B4-BE49-F238E27FC236}">
                <a16:creationId xmlns:a16="http://schemas.microsoft.com/office/drawing/2014/main" id="{D25B2306-120D-4B1B-A961-3AEF34CA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530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upload.wikimedia.org/wikipedia/commons/thumb/2/22/HannibalFrescoCapitolinec1510.jpg/305px-HannibalFrescoCapitolinec1510.jpg">
            <a:extLst>
              <a:ext uri="{FF2B5EF4-FFF2-40B4-BE49-F238E27FC236}">
                <a16:creationId xmlns:a16="http://schemas.microsoft.com/office/drawing/2014/main" id="{CAABABA0-B1A9-4566-AC41-0DF7C97E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5900"/>
            <a:ext cx="6858000" cy="451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Rectangle 2">
            <a:extLst>
              <a:ext uri="{FF2B5EF4-FFF2-40B4-BE49-F238E27FC236}">
                <a16:creationId xmlns:a16="http://schemas.microsoft.com/office/drawing/2014/main" id="{325962BB-1B4D-47A0-AA1D-D453F78E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57250"/>
            <a:ext cx="68580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b="1">
                <a:solidFill>
                  <a:srgbClr val="000000"/>
                </a:solidFill>
                <a:cs typeface="Arial" panose="020B0604020202020204" pitchFamily="34" charset="0"/>
              </a:rPr>
              <a:t>THE PUNIC WARS</a:t>
            </a:r>
          </a:p>
        </p:txBody>
      </p:sp>
      <p:sp>
        <p:nvSpPr>
          <p:cNvPr id="37892" name="Rectangle 9">
            <a:extLst>
              <a:ext uri="{FF2B5EF4-FFF2-40B4-BE49-F238E27FC236}">
                <a16:creationId xmlns:a16="http://schemas.microsoft.com/office/drawing/2014/main" id="{4F86CBFD-0890-4C39-9907-5FCAADAFD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4685111"/>
            <a:ext cx="5281613" cy="133882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The Carthaginians engaged the Romans in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three long wars 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over the course of about a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hundred years </a:t>
            </a:r>
          </a:p>
        </p:txBody>
      </p:sp>
    </p:spTree>
    <p:extLst>
      <p:ext uri="{BB962C8B-B14F-4D97-AF65-F5344CB8AC3E}">
        <p14:creationId xmlns:p14="http://schemas.microsoft.com/office/powerpoint/2010/main" val="1057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valleygames.ca/wp/wp-content/uploads/box_large_hannibal-300x249.jpg">
            <a:extLst>
              <a:ext uri="{FF2B5EF4-FFF2-40B4-BE49-F238E27FC236}">
                <a16:creationId xmlns:a16="http://schemas.microsoft.com/office/drawing/2014/main" id="{660ED078-E0AE-47F0-9543-71814CCD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5900"/>
            <a:ext cx="56578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>
            <a:extLst>
              <a:ext uri="{FF2B5EF4-FFF2-40B4-BE49-F238E27FC236}">
                <a16:creationId xmlns:a16="http://schemas.microsoft.com/office/drawing/2014/main" id="{9F3B744A-B447-45D7-B081-3F2E98967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57250"/>
            <a:ext cx="68580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b="1">
                <a:solidFill>
                  <a:srgbClr val="000000"/>
                </a:solidFill>
                <a:cs typeface="Arial" panose="020B0604020202020204" pitchFamily="34" charset="0"/>
              </a:rPr>
              <a:t>THE PUNIC WARS</a:t>
            </a:r>
          </a:p>
        </p:txBody>
      </p:sp>
      <p:sp>
        <p:nvSpPr>
          <p:cNvPr id="38916" name="Rectangle 9">
            <a:extLst>
              <a:ext uri="{FF2B5EF4-FFF2-40B4-BE49-F238E27FC236}">
                <a16:creationId xmlns:a16="http://schemas.microsoft.com/office/drawing/2014/main" id="{DE63BFD0-4064-4BCA-BC75-9DF544F38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1631157"/>
            <a:ext cx="2628900" cy="466281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Led by the great general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Hannibal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, the Carthaginians nearly defeated the Romans in the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second war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; they invaded the Italian peninsula and almost captured Rome</a:t>
            </a:r>
          </a:p>
        </p:txBody>
      </p:sp>
    </p:spTree>
    <p:extLst>
      <p:ext uri="{BB962C8B-B14F-4D97-AF65-F5344CB8AC3E}">
        <p14:creationId xmlns:p14="http://schemas.microsoft.com/office/powerpoint/2010/main" val="31911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http://www.crystalinks.com/punicwars3.jpg">
            <a:extLst>
              <a:ext uri="{FF2B5EF4-FFF2-40B4-BE49-F238E27FC236}">
                <a16:creationId xmlns:a16="http://schemas.microsoft.com/office/drawing/2014/main" id="{A0D63513-A326-4C94-A944-98B1BD32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5900"/>
            <a:ext cx="6858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9">
            <a:extLst>
              <a:ext uri="{FF2B5EF4-FFF2-40B4-BE49-F238E27FC236}">
                <a16:creationId xmlns:a16="http://schemas.microsoft.com/office/drawing/2014/main" id="{2FE8AEB0-2382-49AA-8F18-820A1CC4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683919"/>
            <a:ext cx="5143500" cy="133882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The Romans held the Carthaginians off, then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completely destroyed 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Carthage in their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third war </a:t>
            </a: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B3AB0AE8-B5F6-41D0-8BA6-BB2477260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57250"/>
            <a:ext cx="68580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b="1">
                <a:solidFill>
                  <a:srgbClr val="000000"/>
                </a:solidFill>
                <a:cs typeface="Arial" panose="020B0604020202020204" pitchFamily="34" charset="0"/>
              </a:rPr>
              <a:t>THE PUNIC WARS</a:t>
            </a:r>
          </a:p>
        </p:txBody>
      </p:sp>
    </p:spTree>
    <p:extLst>
      <p:ext uri="{BB962C8B-B14F-4D97-AF65-F5344CB8AC3E}">
        <p14:creationId xmlns:p14="http://schemas.microsoft.com/office/powerpoint/2010/main" val="15108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http://www.crystalinks.com/punicwars3.jpg">
            <a:extLst>
              <a:ext uri="{FF2B5EF4-FFF2-40B4-BE49-F238E27FC236}">
                <a16:creationId xmlns:a16="http://schemas.microsoft.com/office/drawing/2014/main" id="{7BDDF998-2EFA-414A-82AA-037EC6A5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85900"/>
            <a:ext cx="6858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9">
            <a:extLst>
              <a:ext uri="{FF2B5EF4-FFF2-40B4-BE49-F238E27FC236}">
                <a16:creationId xmlns:a16="http://schemas.microsoft.com/office/drawing/2014/main" id="{BE2EA4BD-A052-46CF-8ACE-DF5F5B60C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1" y="1714501"/>
            <a:ext cx="2905125" cy="341632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With Carthage’s defeat, the Romans were then the most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dominant 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power in the Mediterranean, carving out an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enormous empire</a:t>
            </a: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D08A48FC-B26F-41BF-BCEF-4A6E4905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58441"/>
            <a:ext cx="68580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4050" b="1">
                <a:solidFill>
                  <a:srgbClr val="000000"/>
                </a:solidFill>
                <a:cs typeface="Arial" panose="020B0604020202020204" pitchFamily="34" charset="0"/>
              </a:rPr>
              <a:t>THE PUNIC WARS</a:t>
            </a:r>
          </a:p>
        </p:txBody>
      </p:sp>
    </p:spTree>
    <p:extLst>
      <p:ext uri="{BB962C8B-B14F-4D97-AF65-F5344CB8AC3E}">
        <p14:creationId xmlns:p14="http://schemas.microsoft.com/office/powerpoint/2010/main" val="14917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23E7CA9-A515-40AE-A6EE-6E31BDC8F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86360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8EB8D54-6081-452B-B7E0-DEF35FFBE2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9144000" cy="5638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04E58C6C-B497-4082-8681-72CDCA7CF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E11A2EDA-DB94-4900-8863-8C629871B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"/>
            <a:ext cx="5715000" cy="1295400"/>
          </a:xfrm>
          <a:prstGeom prst="wedgeRectCallout">
            <a:avLst>
              <a:gd name="adj1" fmla="val -67333"/>
              <a:gd name="adj2" fmla="val 148315"/>
            </a:avLst>
          </a:prstGeom>
          <a:solidFill>
            <a:srgbClr val="FFCC99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In addition to Greece, another significant classical civilization was ancient </a:t>
            </a:r>
            <a:r>
              <a:rPr kumimoji="0" lang="en-US" altLang="en-US" sz="3200" b="1" i="1">
                <a:solidFill>
                  <a:srgbClr val="000000"/>
                </a:solidFill>
                <a:cs typeface="Arial" panose="020B0604020202020204" pitchFamily="34" charset="0"/>
              </a:rPr>
              <a:t>Rome</a:t>
            </a:r>
            <a:r>
              <a:rPr kumimoji="0" lang="en-US" altLang="en-US" sz="32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ages.wikia.com/genealogy/images/c/ca/Roman_Empire_Map.png">
            <a:extLst>
              <a:ext uri="{FF2B5EF4-FFF2-40B4-BE49-F238E27FC236}">
                <a16:creationId xmlns:a16="http://schemas.microsoft.com/office/drawing/2014/main" id="{C2ED62CC-FF29-459C-942C-6A7FBCB90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4658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9">
            <a:extLst>
              <a:ext uri="{FF2B5EF4-FFF2-40B4-BE49-F238E27FC236}">
                <a16:creationId xmlns:a16="http://schemas.microsoft.com/office/drawing/2014/main" id="{9B7108D3-25A7-492A-A488-985B0184F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516168"/>
            <a:ext cx="6858000" cy="507831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ROMAN TERRITORY</a:t>
            </a:r>
          </a:p>
        </p:txBody>
      </p:sp>
      <p:sp>
        <p:nvSpPr>
          <p:cNvPr id="41988" name="Rectangle 9">
            <a:extLst>
              <a:ext uri="{FF2B5EF4-FFF2-40B4-BE49-F238E27FC236}">
                <a16:creationId xmlns:a16="http://schemas.microsoft.com/office/drawing/2014/main" id="{A32E95B2-F27F-49B8-8903-34A54121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857251"/>
            <a:ext cx="2343150" cy="2308324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Controlling this massive territory, though, would present </a:t>
            </a:r>
            <a:r>
              <a:rPr kumimoji="0" lang="en-US" altLang="en-US" sz="2400" b="1" i="1">
                <a:solidFill>
                  <a:srgbClr val="000000"/>
                </a:solidFill>
                <a:cs typeface="Arial" panose="020B0604020202020204" pitchFamily="34" charset="0"/>
              </a:rPr>
              <a:t>new problems </a:t>
            </a:r>
            <a:r>
              <a:rPr kumimoji="0"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for the Romans</a:t>
            </a:r>
          </a:p>
        </p:txBody>
      </p:sp>
    </p:spTree>
    <p:extLst>
      <p:ext uri="{BB962C8B-B14F-4D97-AF65-F5344CB8AC3E}">
        <p14:creationId xmlns:p14="http://schemas.microsoft.com/office/powerpoint/2010/main" val="32505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95031DF-7D29-418E-A627-7908311E2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9296400" cy="1905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Impact of Geography on Rome</a:t>
            </a:r>
            <a:br>
              <a:rPr lang="en-US" altLang="en-US" sz="3600">
                <a:solidFill>
                  <a:schemeClr val="tx1"/>
                </a:solidFill>
              </a:rPr>
            </a:br>
            <a:r>
              <a:rPr lang="en-US" altLang="en-US" sz="3600">
                <a:solidFill>
                  <a:schemeClr val="tx1"/>
                </a:solidFill>
              </a:rPr>
              <a:t>Identify one GEOGRAPHIC FEATURE and propose </a:t>
            </a:r>
            <a:br>
              <a:rPr lang="en-US" altLang="en-US" sz="3600">
                <a:solidFill>
                  <a:schemeClr val="tx1"/>
                </a:solidFill>
              </a:rPr>
            </a:br>
            <a:r>
              <a:rPr lang="en-US" altLang="en-US" sz="3600">
                <a:solidFill>
                  <a:schemeClr val="tx1"/>
                </a:solidFill>
              </a:rPr>
              <a:t>how it might impact the culture of Rome</a:t>
            </a:r>
          </a:p>
        </p:txBody>
      </p:sp>
      <p:pic>
        <p:nvPicPr>
          <p:cNvPr id="11267" name="Picture 4" descr="MediterraneanMapLarge">
            <a:extLst>
              <a:ext uri="{FF2B5EF4-FFF2-40B4-BE49-F238E27FC236}">
                <a16:creationId xmlns:a16="http://schemas.microsoft.com/office/drawing/2014/main" id="{5714F2F4-E1BE-494D-B1FA-137A0ED9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0876"/>
            <a:ext cx="9144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222259D-60CC-4E34-86B3-B7B9B2DFF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Geography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622A96-0863-4935-B318-628D581117A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2133600"/>
            <a:ext cx="41148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Rome is located on the </a:t>
            </a:r>
            <a:r>
              <a:rPr lang="en-US" altLang="en-US" sz="2800" u="sng"/>
              <a:t>peninsula </a:t>
            </a:r>
            <a:r>
              <a:rPr lang="en-US" altLang="en-US" sz="2800"/>
              <a:t>of Italy.  The Mediterranean Sea provides transportation and food.  </a:t>
            </a:r>
          </a:p>
          <a:p>
            <a:pPr eaLnBrk="1" hangingPunct="1"/>
            <a:r>
              <a:rPr lang="en-US" altLang="en-US" sz="2800"/>
              <a:t>Italy provides fertile plains and river valleys for food and easy communication.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1033" name="Picture 9" descr="http://campus.queens.edu/depts/history/Syllabi/Italy%20IEP/Italy%20Images/Italy%20Maps/Italy%20Map%201.jpg">
            <a:extLst>
              <a:ext uri="{FF2B5EF4-FFF2-40B4-BE49-F238E27FC236}">
                <a16:creationId xmlns:a16="http://schemas.microsoft.com/office/drawing/2014/main" id="{87726458-414E-4045-A16B-B5FDA9A2761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1" y="1828800"/>
            <a:ext cx="4259263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23223F2-0F9A-4198-BE75-0C161CB93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8382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en-US"/>
              <a:t>Roman Religious Ideals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3B9AD64-2CFC-4372-BD10-C55B2B629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510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Romans were polytheistic, believing in many gods and spirits.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Knowledge of the Greek Gods filtered into Roman culture.  This is known as cultural diffusion.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Greek God Zeus became the almighty Roman God Jupiter.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The Greek Goddess Hera became the Roman Goddess Juno.</a:t>
            </a:r>
          </a:p>
        </p:txBody>
      </p:sp>
      <p:pic>
        <p:nvPicPr>
          <p:cNvPr id="11269" name="Picture 5" descr="http://www.vroma.org/images/mcmanus_images/jupiter.jpg">
            <a:extLst>
              <a:ext uri="{FF2B5EF4-FFF2-40B4-BE49-F238E27FC236}">
                <a16:creationId xmlns:a16="http://schemas.microsoft.com/office/drawing/2014/main" id="{1EFBE9B1-0946-4379-A426-80A9E366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1"/>
            <a:ext cx="2628900" cy="492601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AutoShape 6">
            <a:extLst>
              <a:ext uri="{FF2B5EF4-FFF2-40B4-BE49-F238E27FC236}">
                <a16:creationId xmlns:a16="http://schemas.microsoft.com/office/drawing/2014/main" id="{B56E8BA8-A13F-4913-9E1D-7C9A7D18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876800"/>
            <a:ext cx="1295400" cy="381000"/>
          </a:xfrm>
          <a:prstGeom prst="right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90000"/>
              <a:buBlip>
                <a:blip r:embed="rId4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sz="1800">
              <a:solidFill>
                <a:srgbClr val="EAEAE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9B232D2-7261-4530-BB6B-9480CEA0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The Culture of Ancient Rome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6F43B8E0-DE4B-4856-9636-4E947865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9513"/>
            <a:ext cx="3124200" cy="54403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0" name="Picture 4" descr="OlymNav">
            <a:extLst>
              <a:ext uri="{FF2B5EF4-FFF2-40B4-BE49-F238E27FC236}">
                <a16:creationId xmlns:a16="http://schemas.microsoft.com/office/drawing/2014/main" id="{F5864566-7892-4159-99F7-71152FB1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57150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1D3ACFF-AF14-4206-A602-6DE9EF3B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857250"/>
            <a:ext cx="6858000" cy="62865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The Culture of Ancient Rome</a:t>
            </a:r>
            <a:endParaRPr lang="en-US" altLang="en-US" b="1"/>
          </a:p>
        </p:txBody>
      </p:sp>
      <p:pic>
        <p:nvPicPr>
          <p:cNvPr id="15363" name="Picture 4" descr="forum temple">
            <a:extLst>
              <a:ext uri="{FF2B5EF4-FFF2-40B4-BE49-F238E27FC236}">
                <a16:creationId xmlns:a16="http://schemas.microsoft.com/office/drawing/2014/main" id="{F25B9972-A8CD-41C2-A0B5-1D9E250D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8750"/>
            <a:ext cx="6858000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Rectangle 9">
            <a:extLst>
              <a:ext uri="{FF2B5EF4-FFF2-40B4-BE49-F238E27FC236}">
                <a16:creationId xmlns:a16="http://schemas.microsoft.com/office/drawing/2014/main" id="{1CDC35E9-DA7B-4C93-BB11-79A7F275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28750"/>
            <a:ext cx="6858000" cy="992188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kumimoji="0" lang="en-US" altLang="en-US" sz="2925">
                <a:solidFill>
                  <a:srgbClr val="000000"/>
                </a:solidFill>
                <a:cs typeface="Arial" panose="020B0604020202020204" pitchFamily="34" charset="0"/>
              </a:rPr>
              <a:t>Like Greek agoras, Roman cities had a </a:t>
            </a:r>
            <a:r>
              <a:rPr kumimoji="0" lang="en-US" altLang="en-US" sz="2925" b="1" i="1">
                <a:solidFill>
                  <a:srgbClr val="000000"/>
                </a:solidFill>
                <a:cs typeface="Arial" panose="020B0604020202020204" pitchFamily="34" charset="0"/>
              </a:rPr>
              <a:t>forum</a:t>
            </a:r>
            <a:r>
              <a:rPr kumimoji="0" lang="en-US" altLang="en-US" sz="2925">
                <a:solidFill>
                  <a:srgbClr val="000000"/>
                </a:solidFill>
                <a:cs typeface="Arial" panose="020B0604020202020204" pitchFamily="34" charset="0"/>
              </a:rPr>
              <a:t> for markets and </a:t>
            </a:r>
            <a:r>
              <a:rPr kumimoji="0" lang="en-US" altLang="en-US" sz="2925" b="1" i="1">
                <a:solidFill>
                  <a:srgbClr val="000000"/>
                </a:solidFill>
                <a:cs typeface="Arial" panose="020B0604020202020204" pitchFamily="34" charset="0"/>
              </a:rPr>
              <a:t>public gatherings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atrician4">
            <a:extLst>
              <a:ext uri="{FF2B5EF4-FFF2-40B4-BE49-F238E27FC236}">
                <a16:creationId xmlns:a16="http://schemas.microsoft.com/office/drawing/2014/main" id="{F0C885D4-7A25-426F-A384-2D6E103C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866900"/>
            <a:ext cx="6835775" cy="4129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CE5BCA54-7552-49E0-9AE0-C5C6A185769C}"/>
              </a:ext>
            </a:extLst>
          </p:cNvPr>
          <p:cNvSpPr txBox="1">
            <a:spLocks/>
          </p:cNvSpPr>
          <p:nvPr/>
        </p:nvSpPr>
        <p:spPr bwMode="auto">
          <a:xfrm>
            <a:off x="2667000" y="857250"/>
            <a:ext cx="6858000" cy="6286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300" b="1">
                <a:solidFill>
                  <a:srgbClr val="000000"/>
                </a:solidFill>
                <a:cs typeface="Arial" panose="020B0604020202020204" pitchFamily="34" charset="0"/>
              </a:rPr>
              <a:t>Ancient Roman Society</a:t>
            </a:r>
            <a:endParaRPr lang="en-US" altLang="en-US" sz="3300" b="1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16388" name="Rectangle 9">
            <a:extLst>
              <a:ext uri="{FF2B5EF4-FFF2-40B4-BE49-F238E27FC236}">
                <a16:creationId xmlns:a16="http://schemas.microsoft.com/office/drawing/2014/main" id="{7601B637-4E85-4680-8A5A-06AB2FA0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428751"/>
            <a:ext cx="6858000" cy="4619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>
                <a:solidFill>
                  <a:srgbClr val="000000"/>
                </a:solidFill>
                <a:cs typeface="Arial" panose="020B0604020202020204" pitchFamily="34" charset="0"/>
              </a:rPr>
              <a:t>Roman society was divided into three major groups</a:t>
            </a:r>
          </a:p>
        </p:txBody>
      </p:sp>
      <p:sp>
        <p:nvSpPr>
          <p:cNvPr id="16389" name="Rectangle 9">
            <a:extLst>
              <a:ext uri="{FF2B5EF4-FFF2-40B4-BE49-F238E27FC236}">
                <a16:creationId xmlns:a16="http://schemas.microsoft.com/office/drawing/2014/main" id="{C6424260-B191-4275-BD03-3320C655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9" y="4679951"/>
            <a:ext cx="6853237" cy="1338263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At the top were the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nobles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 (called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patricians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); they controlled most of the land and held key military and </a:t>
            </a:r>
            <a:r>
              <a:rPr kumimoji="0" lang="en-US" altLang="en-US" sz="2700" b="1" i="1">
                <a:solidFill>
                  <a:srgbClr val="000000"/>
                </a:solidFill>
                <a:cs typeface="Arial" panose="020B0604020202020204" pitchFamily="34" charset="0"/>
              </a:rPr>
              <a:t>government</a:t>
            </a:r>
            <a:r>
              <a:rPr kumimoji="0" lang="en-US" altLang="en-US" sz="2700">
                <a:solidFill>
                  <a:srgbClr val="000000"/>
                </a:solidFill>
                <a:cs typeface="Arial" panose="020B0604020202020204" pitchFamily="34" charset="0"/>
              </a:rPr>
              <a:t> positions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OMANSQE">
  <a:themeElements>
    <a:clrScheme name="ROMANSQE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7F8B71"/>
      </a:hlink>
      <a:folHlink>
        <a:srgbClr val="A78B3D"/>
      </a:folHlink>
    </a:clrScheme>
    <a:fontScheme name="ROMANSQ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OMANSQE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7F8B71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SQE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8D6C4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9E8DE"/>
        </a:accent5>
        <a:accent6>
          <a:srgbClr val="AFAD91"/>
        </a:accent6>
        <a:hlink>
          <a:srgbClr val="909E78"/>
        </a:hlink>
        <a:folHlink>
          <a:srgbClr val="E2C7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SQE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MANSQE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BA847E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SQE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8997AF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MANSQE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F5F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Widescreen</PresentationFormat>
  <Paragraphs>95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Times New Roman</vt:lpstr>
      <vt:lpstr>ROMANSQE</vt:lpstr>
      <vt:lpstr>Brooks Template</vt:lpstr>
      <vt:lpstr>1_Brooks Template</vt:lpstr>
      <vt:lpstr>2_Brooks Template</vt:lpstr>
      <vt:lpstr>3_Brooks Template</vt:lpstr>
      <vt:lpstr>     Ancient Rome</vt:lpstr>
      <vt:lpstr>Film:  Ancient Rome’s Accomplishments</vt:lpstr>
      <vt:lpstr>PowerPoint Presentation</vt:lpstr>
      <vt:lpstr>Impact of Geography on Rome Identify one GEOGRAPHIC FEATURE and propose  how it might impact the culture of Rome</vt:lpstr>
      <vt:lpstr>Geography</vt:lpstr>
      <vt:lpstr>Roman Religious Ideals</vt:lpstr>
      <vt:lpstr>The Culture of Ancient Rome</vt:lpstr>
      <vt:lpstr>The Culture of Ancient Rome</vt:lpstr>
      <vt:lpstr>PowerPoint Presentation</vt:lpstr>
      <vt:lpstr>The Life of the Patricians </vt:lpstr>
      <vt:lpstr>PowerPoint Presentation</vt:lpstr>
      <vt:lpstr>The Life of the Plebeians</vt:lpstr>
      <vt:lpstr>Ancient Roman Society</vt:lpstr>
      <vt:lpstr>Romans Valued Family Ties</vt:lpstr>
      <vt:lpstr>The Roman Republic</vt:lpstr>
      <vt:lpstr>PowerPoint Presentation</vt:lpstr>
      <vt:lpstr>The Roman Republic</vt:lpstr>
      <vt:lpstr>Structure of Roman Republic </vt:lpstr>
      <vt:lpstr>Structure of Roman Republic Cont...</vt:lpstr>
      <vt:lpstr>Structure of Roman Republic Cont…</vt:lpstr>
      <vt:lpstr>Rome Built a Mighty Army</vt:lpstr>
      <vt:lpstr>Rome Built a Mighty Army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Ancient Rome</dc:title>
  <dc:creator>Matthew Liedberg</dc:creator>
  <cp:lastModifiedBy>Matthew Liedberg</cp:lastModifiedBy>
  <cp:revision>1</cp:revision>
  <dcterms:created xsi:type="dcterms:W3CDTF">2019-09-19T17:25:26Z</dcterms:created>
  <dcterms:modified xsi:type="dcterms:W3CDTF">2019-09-19T17:25:47Z</dcterms:modified>
</cp:coreProperties>
</file>