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406" r:id="rId2"/>
    <p:sldId id="407" r:id="rId3"/>
    <p:sldId id="349" r:id="rId4"/>
    <p:sldId id="351" r:id="rId5"/>
    <p:sldId id="408" r:id="rId6"/>
    <p:sldId id="414" r:id="rId7"/>
    <p:sldId id="413" r:id="rId8"/>
    <p:sldId id="409" r:id="rId9"/>
    <p:sldId id="410" r:id="rId10"/>
    <p:sldId id="411" r:id="rId11"/>
    <p:sldId id="356" r:id="rId12"/>
    <p:sldId id="412" r:id="rId13"/>
    <p:sldId id="415" r:id="rId14"/>
    <p:sldId id="301" r:id="rId15"/>
    <p:sldId id="303" r:id="rId16"/>
    <p:sldId id="305" r:id="rId17"/>
    <p:sldId id="307" r:id="rId18"/>
    <p:sldId id="306" r:id="rId19"/>
    <p:sldId id="308" r:id="rId20"/>
    <p:sldId id="309" r:id="rId21"/>
    <p:sldId id="310" r:id="rId22"/>
    <p:sldId id="311" r:id="rId23"/>
    <p:sldId id="312" r:id="rId24"/>
    <p:sldId id="329" r:id="rId25"/>
    <p:sldId id="314" r:id="rId26"/>
    <p:sldId id="325" r:id="rId27"/>
    <p:sldId id="315" r:id="rId28"/>
    <p:sldId id="318" r:id="rId29"/>
    <p:sldId id="319" r:id="rId30"/>
    <p:sldId id="320" r:id="rId31"/>
    <p:sldId id="326" r:id="rId32"/>
    <p:sldId id="327" r:id="rId33"/>
    <p:sldId id="323" r:id="rId34"/>
    <p:sldId id="321" r:id="rId35"/>
    <p:sldId id="260" r:id="rId36"/>
    <p:sldId id="331" r:id="rId37"/>
    <p:sldId id="333" r:id="rId38"/>
    <p:sldId id="334" r:id="rId39"/>
    <p:sldId id="335" r:id="rId40"/>
    <p:sldId id="340" r:id="rId41"/>
    <p:sldId id="336" r:id="rId42"/>
    <p:sldId id="364" r:id="rId43"/>
    <p:sldId id="337" r:id="rId44"/>
    <p:sldId id="33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1D6AB-0668-4760-B015-608F15DFB3F7}" type="datetimeFigureOut">
              <a:rPr lang="en-US" smtClean="0"/>
              <a:t>8/28/2019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F43D4-F8F9-46C9-88B9-66CBAFCDF2C5}" type="slidenum">
              <a:rPr lang="en-US" smtClean="0"/>
              <a:t>‹#›</a:t>
            </a:fld>
            <a:endParaRPr lang="en-US"/>
          </a:p>
        </p:txBody>
      </p:sp>
    </p:spTree>
    <p:extLst>
      <p:ext uri="{BB962C8B-B14F-4D97-AF65-F5344CB8AC3E}">
        <p14:creationId xmlns:p14="http://schemas.microsoft.com/office/powerpoint/2010/main" val="386065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B376108-CA66-4F6A-B6D9-B6E334D34C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4A3D3F0-53A3-4D48-8593-9B417B2E6D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id="{4D518BA7-91CB-4C67-A103-C504ED4D4EC4}"/>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933EA9C-0181-4777-A571-FF863915AC9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236E6FB-CEA4-4EFE-9EFF-C8256A87B6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04D98A1-B35D-4009-914E-097EC02FB9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Excavations at Mohenjo Daro</a:t>
            </a:r>
          </a:p>
        </p:txBody>
      </p:sp>
      <p:sp>
        <p:nvSpPr>
          <p:cNvPr id="40964" name="Slide Number Placeholder 3">
            <a:extLst>
              <a:ext uri="{FF2B5EF4-FFF2-40B4-BE49-F238E27FC236}">
                <a16:creationId xmlns:a16="http://schemas.microsoft.com/office/drawing/2014/main" id="{2C309FCA-D274-4775-868C-EBC362DBCA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7F9E0E9-EA72-47CE-A7F1-F60312718F44}" type="slidenum">
              <a:rPr kumimoji="0" lang="en-US" altLang="en-US" sz="1200" b="0" i="0" u="none" strike="noStrike" kern="1200" cap="none" spc="0" normalizeH="0" baseline="0" noProof="0" smtClean="0">
                <a:ln>
                  <a:noFill/>
                </a:ln>
                <a:solidFill>
                  <a:prstClr val="black"/>
                </a:solidFill>
                <a:effectLst/>
                <a:uLnTx/>
                <a:uFillTx/>
                <a:latin typeface="Garamond" panose="02020404030301010803" pitchFamily="18"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Garamond" panose="02020404030301010803" pitchFamily="18" charset="0"/>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7F31BD5-7C2B-4BBF-9BCA-E8D5F78B57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3F597BDB-7E56-4703-A752-37A85F3AB0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Arian</a:t>
            </a:r>
          </a:p>
        </p:txBody>
      </p:sp>
      <p:sp>
        <p:nvSpPr>
          <p:cNvPr id="43012" name="Slide Number Placeholder 3">
            <a:extLst>
              <a:ext uri="{FF2B5EF4-FFF2-40B4-BE49-F238E27FC236}">
                <a16:creationId xmlns:a16="http://schemas.microsoft.com/office/drawing/2014/main" id="{E41FA534-862B-4657-81BB-5442368DCB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2F0146F-9444-431D-AA6F-B4E4A04CC3A5}" type="slidenum">
              <a:rPr kumimoji="0" lang="en-US" altLang="en-US" sz="1200" b="0" i="0" u="none" strike="noStrike" kern="1200" cap="none" spc="0" normalizeH="0" baseline="0" noProof="0" smtClean="0">
                <a:ln>
                  <a:noFill/>
                </a:ln>
                <a:solidFill>
                  <a:prstClr val="black"/>
                </a:solidFill>
                <a:effectLst/>
                <a:uLnTx/>
                <a:uFillTx/>
                <a:latin typeface="Garamond" panose="02020404030301010803" pitchFamily="18"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Garamond" panose="02020404030301010803" pitchFamily="18" charset="0"/>
              <a:ea typeface="+mn-ea"/>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766E50A-BA36-4A44-ADE3-30E9E8A85E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E4115335-DF51-46DC-88B4-1DD5F7D825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Ma-gah-da</a:t>
            </a:r>
          </a:p>
        </p:txBody>
      </p:sp>
      <p:sp>
        <p:nvSpPr>
          <p:cNvPr id="45060" name="Slide Number Placeholder 3">
            <a:extLst>
              <a:ext uri="{FF2B5EF4-FFF2-40B4-BE49-F238E27FC236}">
                <a16:creationId xmlns:a16="http://schemas.microsoft.com/office/drawing/2014/main" id="{79135D9C-1740-45AC-9419-86473E2E7A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A26BA5A-066A-4F58-8170-92433BC461DC}" type="slidenum">
              <a:rPr kumimoji="0" lang="en-US" altLang="en-US" sz="1200" b="0" i="0" u="none" strike="noStrike" kern="1200" cap="none" spc="0" normalizeH="0" baseline="0" noProof="0" smtClean="0">
                <a:ln>
                  <a:noFill/>
                </a:ln>
                <a:solidFill>
                  <a:prstClr val="black"/>
                </a:solidFill>
                <a:effectLst/>
                <a:uLnTx/>
                <a:uFillTx/>
                <a:latin typeface="Garamond" panose="02020404030301010803" pitchFamily="18"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Garamond" panose="02020404030301010803" pitchFamily="18" charset="0"/>
              <a:ea typeface="+mn-ea"/>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05F2711-ABE7-41E0-B91E-B235226BDC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7F6B8850-3474-40F0-AFD0-E7C6F3399D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Brah-min, Sha-tri-a, Vice-see-ya, Su-drahs</a:t>
            </a:r>
          </a:p>
        </p:txBody>
      </p:sp>
      <p:sp>
        <p:nvSpPr>
          <p:cNvPr id="4" name="Slide Number Placeholder 3">
            <a:extLst>
              <a:ext uri="{FF2B5EF4-FFF2-40B4-BE49-F238E27FC236}">
                <a16:creationId xmlns:a16="http://schemas.microsoft.com/office/drawing/2014/main" id="{B43EF122-EE5A-41A5-A3E4-3EBC7D31939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A24656-E406-4ED9-894F-A729964CE0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B14D3FF-9389-4595-83DC-767D40827A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83564ECE-BE23-4EA9-BCD4-4F332BF3EA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Mor-e-in</a:t>
            </a:r>
          </a:p>
        </p:txBody>
      </p:sp>
      <p:sp>
        <p:nvSpPr>
          <p:cNvPr id="50180" name="Slide Number Placeholder 3">
            <a:extLst>
              <a:ext uri="{FF2B5EF4-FFF2-40B4-BE49-F238E27FC236}">
                <a16:creationId xmlns:a16="http://schemas.microsoft.com/office/drawing/2014/main" id="{02E51A09-DEE7-4836-B583-BDEFD212EC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477BA5B-5481-4F60-9E64-420ED0804DF9}" type="slidenum">
              <a:rPr kumimoji="0" lang="en-US" altLang="en-US" sz="1200" b="0" i="0" u="none" strike="noStrike" kern="1200" cap="none" spc="0" normalizeH="0" baseline="0" noProof="0" smtClean="0">
                <a:ln>
                  <a:noFill/>
                </a:ln>
                <a:solidFill>
                  <a:prstClr val="black"/>
                </a:solidFill>
                <a:effectLst/>
                <a:uLnTx/>
                <a:uFillTx/>
                <a:latin typeface="Garamond" panose="02020404030301010803" pitchFamily="18"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Garamond" panose="02020404030301010803" pitchFamily="18" charset="0"/>
              <a:ea typeface="+mn-ea"/>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D7570D0-AF63-4A40-B647-036BC54092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CE7E195A-513C-466C-AFB5-E629B6792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Ajunta caves</a:t>
            </a:r>
          </a:p>
        </p:txBody>
      </p:sp>
      <p:sp>
        <p:nvSpPr>
          <p:cNvPr id="58372" name="Slide Number Placeholder 3">
            <a:extLst>
              <a:ext uri="{FF2B5EF4-FFF2-40B4-BE49-F238E27FC236}">
                <a16:creationId xmlns:a16="http://schemas.microsoft.com/office/drawing/2014/main" id="{A8454DD2-51E7-490E-AB91-2F322D28C0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5765D0D-65AB-408E-9F9C-65440969CD5D}" type="slidenum">
              <a:rPr kumimoji="0" lang="en-US" altLang="en-US" sz="1200" b="0" i="0" u="none" strike="noStrike" kern="1200" cap="none" spc="0" normalizeH="0" baseline="0" noProof="0" smtClean="0">
                <a:ln>
                  <a:noFill/>
                </a:ln>
                <a:solidFill>
                  <a:prstClr val="black"/>
                </a:solidFill>
                <a:effectLst/>
                <a:uLnTx/>
                <a:uFillTx/>
                <a:latin typeface="Garamond" panose="02020404030301010803" pitchFamily="18"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Garamond" panose="02020404030301010803" pitchFamily="18"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E9EA88CC-B012-40F9-86D4-C0CDBF122E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53A3734-C69E-449F-9C38-5FFEE95E9E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81DB7232-F496-42A7-90C8-F1B9C920EA9E}"/>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7745961-E018-4F8B-A370-A8FB775FA02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F0F05A2-6079-49F5-965F-20F67DFDA1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6015606-134E-4049-8D25-88CF5C51C6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1000">
                <a:latin typeface="Arial" panose="020B0604020202020204" pitchFamily="34" charset="0"/>
              </a:rPr>
              <a:t>One of the most remarkable achievements of the Indus Valley people was their sophisticated city planning. The people of the Indus laid out their cities on a precise grid system. Cities featured a fortified area called a citadel, which contained the major buildings of the city. Buildings were constructed of oven-baked bricks cut in standard sizes, unlike the irregular mud bricks of the Mesopotamians. Early engineers also created sophisticated plumbing, sewage, and bath systems.</a:t>
            </a:r>
          </a:p>
        </p:txBody>
      </p:sp>
      <p:sp>
        <p:nvSpPr>
          <p:cNvPr id="23556" name="Slide Number Placeholder 3">
            <a:extLst>
              <a:ext uri="{FF2B5EF4-FFF2-40B4-BE49-F238E27FC236}">
                <a16:creationId xmlns:a16="http://schemas.microsoft.com/office/drawing/2014/main" id="{C162038E-EAC7-4D78-B448-EB194DA8074C}"/>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E2E071B-0FFD-4E29-A3CE-B9E95ECB18C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4BDCBA2-44E4-46E7-8C02-57D566CEC8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D289D5DC-865F-49CE-84C7-591AC8B90D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sz="1100">
              <a:latin typeface="Arial" panose="020B0604020202020204" pitchFamily="34" charset="0"/>
            </a:endParaRPr>
          </a:p>
        </p:txBody>
      </p:sp>
      <p:sp>
        <p:nvSpPr>
          <p:cNvPr id="25604" name="Slide Number Placeholder 3">
            <a:extLst>
              <a:ext uri="{FF2B5EF4-FFF2-40B4-BE49-F238E27FC236}">
                <a16:creationId xmlns:a16="http://schemas.microsoft.com/office/drawing/2014/main" id="{B82DD40B-ED28-429D-A096-A3BA2078D61B}"/>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46A087B-3D1B-44C6-BF7E-A3275D6ACA2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4CD5857-361F-41D8-BA76-091744B5BE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D254C74-0E9D-46D1-A00B-2560445589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sz="1100">
              <a:latin typeface="Arial" panose="020B0604020202020204" pitchFamily="34" charset="0"/>
            </a:endParaRPr>
          </a:p>
        </p:txBody>
      </p:sp>
      <p:sp>
        <p:nvSpPr>
          <p:cNvPr id="29700" name="Slide Number Placeholder 3">
            <a:extLst>
              <a:ext uri="{FF2B5EF4-FFF2-40B4-BE49-F238E27FC236}">
                <a16:creationId xmlns:a16="http://schemas.microsoft.com/office/drawing/2014/main" id="{5CDE50A7-6B16-4DD0-89F8-E84971313175}"/>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66F946D-9EF7-4A0D-BBB7-90503C01DC2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8735668-6200-4CEF-9D11-49CB2D89C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7873AC92-0DA5-4F09-830C-7D81B40986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1100">
                <a:latin typeface="Arial" panose="020B0604020202020204" pitchFamily="34" charset="0"/>
              </a:rPr>
              <a:t>The Upanishads are written as dialogues, or discussions, between a student and a teacher. In the course of the dialogues, the two explore how a person can achieve liberation from desires and suffering. This is described as </a:t>
            </a:r>
            <a:r>
              <a:rPr lang="en-US" altLang="en-US" sz="1100" i="1">
                <a:latin typeface="Arial" panose="020B0604020202020204" pitchFamily="34" charset="0"/>
              </a:rPr>
              <a:t>moksha </a:t>
            </a:r>
            <a:r>
              <a:rPr lang="en-US" altLang="en-US" sz="1100">
                <a:latin typeface="Arial" panose="020B0604020202020204" pitchFamily="34" charset="0"/>
              </a:rPr>
              <a:t>(MOHK•shah), a state of perfect understanding of all things. The teacher distinguishes between atman, the individual soul of a living being, and Brahman, the world soul that contains and unites all atmans. </a:t>
            </a:r>
          </a:p>
          <a:p>
            <a:pPr>
              <a:lnSpc>
                <a:spcPct val="90000"/>
              </a:lnSpc>
            </a:pPr>
            <a:endParaRPr lang="en-US" altLang="en-US" sz="1100">
              <a:latin typeface="Arial" panose="020B0604020202020204" pitchFamily="34" charset="0"/>
            </a:endParaRPr>
          </a:p>
          <a:p>
            <a:pPr>
              <a:lnSpc>
                <a:spcPct val="90000"/>
              </a:lnSpc>
            </a:pPr>
            <a:r>
              <a:rPr lang="en-US" altLang="en-US" sz="1100">
                <a:latin typeface="Arial" panose="020B0604020202020204" pitchFamily="34" charset="0"/>
              </a:rPr>
              <a:t>When a person understands the relationship between atman and Brahman, that person achieves perfect understanding (</a:t>
            </a:r>
            <a:r>
              <a:rPr lang="en-US" altLang="en-US" sz="1100" i="1">
                <a:latin typeface="Arial" panose="020B0604020202020204" pitchFamily="34" charset="0"/>
              </a:rPr>
              <a:t>moksha) and a release from life in this </a:t>
            </a:r>
            <a:r>
              <a:rPr lang="en-US" altLang="en-US" sz="1100">
                <a:latin typeface="Arial" panose="020B0604020202020204" pitchFamily="34" charset="0"/>
              </a:rPr>
              <a:t>world. This understanding does not usually come in one lifetime. By the process of </a:t>
            </a:r>
            <a:r>
              <a:rPr lang="en-US" altLang="en-US" sz="1100" b="1">
                <a:latin typeface="Arial" panose="020B0604020202020204" pitchFamily="34" charset="0"/>
              </a:rPr>
              <a:t>reincarnation (rebirth), an individual soul or spirit is born again and again until </a:t>
            </a:r>
            <a:r>
              <a:rPr lang="en-US" altLang="en-US" sz="1100" i="1">
                <a:latin typeface="Arial" panose="020B0604020202020204" pitchFamily="34" charset="0"/>
              </a:rPr>
              <a:t>moksha is achieved. A soul’s </a:t>
            </a:r>
            <a:r>
              <a:rPr lang="en-US" altLang="en-US" sz="1100" b="1" i="1">
                <a:latin typeface="Arial" panose="020B0604020202020204" pitchFamily="34" charset="0"/>
              </a:rPr>
              <a:t>karma—good or bad deeds—follows from one reincarnation </a:t>
            </a:r>
            <a:r>
              <a:rPr lang="en-US" altLang="en-US" sz="1100">
                <a:latin typeface="Arial" panose="020B0604020202020204" pitchFamily="34" charset="0"/>
              </a:rPr>
              <a:t>to another. Karma influences specific life circumstances, such as the caste one is born into, one’s state of health, wealth or poverty, and so on. </a:t>
            </a:r>
          </a:p>
        </p:txBody>
      </p:sp>
      <p:sp>
        <p:nvSpPr>
          <p:cNvPr id="31748" name="Slide Number Placeholder 3">
            <a:extLst>
              <a:ext uri="{FF2B5EF4-FFF2-40B4-BE49-F238E27FC236}">
                <a16:creationId xmlns:a16="http://schemas.microsoft.com/office/drawing/2014/main" id="{A0AF5ABA-5709-4FAF-AD9B-7F0B5EFD60C9}"/>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71B34F4-9B3B-49E2-8D59-75E16838DD1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B5D60D2-FA8E-48EE-BBE4-CD96301EED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713C0CA-9DC1-4790-940D-BC114A162D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64EA92C4-D1DD-4A2D-A7E3-B7DE9883BBFD}"/>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7E01913-F8F4-43F1-9189-65A93EF0AFC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E739C82-7A98-4350-8648-FCCE4A9BC1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D0B79952-3BAA-4E08-A538-3FC02E6912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1100">
                <a:latin typeface="Arial" panose="020B0604020202020204" pitchFamily="34" charset="0"/>
              </a:rPr>
              <a:t>Unlike cuneiform and hieroglyphics, the writing of the Indus people has not been translated. Historians believe that Indus people used about 400 symbols in their language. Scientists believe the symbols, like hieroglyphs, are used both to depict an object and also as phonetic sounds. Some signs stand alone and others seem to be combined into words.</a:t>
            </a:r>
          </a:p>
        </p:txBody>
      </p:sp>
      <p:sp>
        <p:nvSpPr>
          <p:cNvPr id="35844" name="Slide Number Placeholder 3">
            <a:extLst>
              <a:ext uri="{FF2B5EF4-FFF2-40B4-BE49-F238E27FC236}">
                <a16:creationId xmlns:a16="http://schemas.microsoft.com/office/drawing/2014/main" id="{63A6696A-A4E2-430C-9DC9-A3CAB038DB30}"/>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A00D356-F813-4A23-A2E4-E6E95609441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6A88756-9A30-4031-AF84-97EA515906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57CA5AC7-6FAE-4D2A-BB0F-4370C11F4B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z="1100">
                <a:latin typeface="Arial" panose="020B0604020202020204" pitchFamily="34" charset="0"/>
              </a:rPr>
              <a:t>One of the most impressive technologies of the Indus people was their extensive and modern-looking plumbing systems. Almost every house in Indus cities had a private bathroom and toilet. The toilets were neatly built of brick with a wooden seat. Pipes connected to each house carried wastewater into an underground sewer system. No other civilization had such sophisticated plumbing until the 19</a:t>
            </a:r>
            <a:r>
              <a:rPr lang="en-US" altLang="en-US" sz="1100" baseline="30000">
                <a:latin typeface="Arial" panose="020B0604020202020204" pitchFamily="34" charset="0"/>
              </a:rPr>
              <a:t>th</a:t>
            </a:r>
            <a:r>
              <a:rPr lang="en-US" altLang="en-US" sz="1100">
                <a:latin typeface="Arial" panose="020B0604020202020204" pitchFamily="34" charset="0"/>
              </a:rPr>
              <a:t> century.  In addition, the Indus people built standard, oven-baked brinks, unlike the irregular mud bricks of the Mesopotamians.</a:t>
            </a:r>
          </a:p>
        </p:txBody>
      </p:sp>
      <p:sp>
        <p:nvSpPr>
          <p:cNvPr id="37892" name="Slide Number Placeholder 3">
            <a:extLst>
              <a:ext uri="{FF2B5EF4-FFF2-40B4-BE49-F238E27FC236}">
                <a16:creationId xmlns:a16="http://schemas.microsoft.com/office/drawing/2014/main" id="{25A24258-4ECB-4670-B6B7-D8D58CD7A17F}"/>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FFA0D5E-ABE8-41B9-9BAF-F01EBFF2EC8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0690B438-A3F6-44DC-B2A3-EEF4CB603A5A}"/>
              </a:ext>
            </a:extLst>
          </p:cNvPr>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078442" y="1449147"/>
            <a:ext cx="10035117"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078442" y="5280847"/>
            <a:ext cx="10035117"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DB37E311-24FC-4587-8AB4-D4FF32CF068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EF40DE2-1C01-416F-89D1-0DD99304E7F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8150CE-1ED6-4B07-83F7-90138D13177A}"/>
              </a:ext>
            </a:extLst>
          </p:cNvPr>
          <p:cNvSpPr>
            <a:spLocks noGrp="1"/>
          </p:cNvSpPr>
          <p:nvPr>
            <p:ph type="sldNum" sz="quarter" idx="12"/>
          </p:nvPr>
        </p:nvSpPr>
        <p:spPr/>
        <p:txBody>
          <a:bodyPr/>
          <a:lstStyle>
            <a:lvl1pPr>
              <a:defRPr/>
            </a:lvl1pPr>
          </a:lstStyle>
          <a:p>
            <a:pPr>
              <a:defRPr/>
            </a:pPr>
            <a:fld id="{B958DE42-5960-486A-AEA7-262EC25F0633}" type="slidenum">
              <a:rPr lang="en-US" altLang="en-US"/>
              <a:pPr>
                <a:defRPr/>
              </a:pPr>
              <a:t>‹#›</a:t>
            </a:fld>
            <a:endParaRPr lang="en-US" altLang="en-US"/>
          </a:p>
        </p:txBody>
      </p:sp>
    </p:spTree>
    <p:extLst>
      <p:ext uri="{BB962C8B-B14F-4D97-AF65-F5344CB8AC3E}">
        <p14:creationId xmlns:p14="http://schemas.microsoft.com/office/powerpoint/2010/main" val="235497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3151" y="4800600"/>
            <a:ext cx="10035116" cy="566738"/>
          </a:xfrm>
        </p:spPr>
        <p:txBody>
          <a:bodyPr>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bodyPr>
          <a:lstStyle>
            <a:lvl1pPr marL="0" indent="0" algn="ctr">
              <a:buFontTx/>
              <a:buNone/>
              <a:defRPr sz="16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73151" y="5367338"/>
            <a:ext cx="10035116" cy="493712"/>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D068CE2C-F68B-482A-8492-68B67B0DC36A}"/>
              </a:ext>
            </a:extLst>
          </p:cNvPr>
          <p:cNvSpPr>
            <a:spLocks noGrp="1"/>
          </p:cNvSpPr>
          <p:nvPr>
            <p:ph type="ftr" sz="quarter" idx="14"/>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EC4F2713-FA83-43EB-AF7F-7967CCAD0054}"/>
              </a:ext>
            </a:extLst>
          </p:cNvPr>
          <p:cNvSpPr>
            <a:spLocks noGrp="1"/>
          </p:cNvSpPr>
          <p:nvPr>
            <p:ph type="dt" sz="half"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7ED947-5FFB-4686-B3F6-46283D1E701C}"/>
              </a:ext>
            </a:extLst>
          </p:cNvPr>
          <p:cNvSpPr>
            <a:spLocks noGrp="1"/>
          </p:cNvSpPr>
          <p:nvPr>
            <p:ph type="sldNum" sz="quarter" idx="16"/>
          </p:nvPr>
        </p:nvSpPr>
        <p:spPr/>
        <p:txBody>
          <a:bodyPr/>
          <a:lstStyle>
            <a:lvl1pPr>
              <a:defRPr/>
            </a:lvl1pPr>
          </a:lstStyle>
          <a:p>
            <a:pPr>
              <a:defRPr/>
            </a:pPr>
            <a:fld id="{41D54666-7D62-4C47-8F3E-AD461C98C87C}" type="slidenum">
              <a:rPr lang="en-US" altLang="en-US"/>
              <a:pPr>
                <a:defRPr/>
              </a:pPr>
              <a:t>‹#›</a:t>
            </a:fld>
            <a:endParaRPr lang="en-US" altLang="en-US"/>
          </a:p>
        </p:txBody>
      </p:sp>
    </p:spTree>
    <p:extLst>
      <p:ext uri="{BB962C8B-B14F-4D97-AF65-F5344CB8AC3E}">
        <p14:creationId xmlns:p14="http://schemas.microsoft.com/office/powerpoint/2010/main" val="368002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7E0CB0C0-76B6-4868-AC6D-1F98A1D09A19}"/>
              </a:ext>
            </a:extLst>
          </p:cNvPr>
          <p:cNvSpPr>
            <a:spLocks noChangeAspect="1"/>
          </p:cNvSpPr>
          <p:nvPr/>
        </p:nvSpPr>
        <p:spPr bwMode="auto">
          <a:xfrm>
            <a:off x="646809" y="1338479"/>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097" y="1495525"/>
            <a:ext cx="5893840" cy="2645912"/>
          </a:xfrm>
        </p:spPr>
        <p:txBody>
          <a:bodyPr/>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68302" y="4700703"/>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198512" y="1338479"/>
            <a:ext cx="4403088" cy="4075464"/>
          </a:xfrm>
        </p:spPr>
        <p:txBody>
          <a:bodyPr anchor="t"/>
          <a:lstStyle>
            <a:lvl1pPr marL="0" indent="0">
              <a:buFontTx/>
              <a:buNone/>
              <a:defRPr/>
            </a:lvl1pPr>
          </a:lstStyle>
          <a:p>
            <a:pPr lvl="0"/>
            <a:r>
              <a:rPr lang="en-US"/>
              <a:t>Click to edit Master text styles</a:t>
            </a:r>
          </a:p>
        </p:txBody>
      </p:sp>
      <p:sp>
        <p:nvSpPr>
          <p:cNvPr id="6" name="Date Placeholder 3">
            <a:extLst>
              <a:ext uri="{FF2B5EF4-FFF2-40B4-BE49-F238E27FC236}">
                <a16:creationId xmlns:a16="http://schemas.microsoft.com/office/drawing/2014/main" id="{56604B14-708B-42F2-8FDA-FA5A275D0803}"/>
              </a:ext>
            </a:extLst>
          </p:cNvPr>
          <p:cNvSpPr>
            <a:spLocks noGrp="1"/>
          </p:cNvSpPr>
          <p:nvPr>
            <p:ph type="dt" sz="half" idx="17"/>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4484381A-9989-4C1F-9E19-3621D39DB6B5}"/>
              </a:ext>
            </a:extLst>
          </p:cNvPr>
          <p:cNvSpPr>
            <a:spLocks noGrp="1"/>
          </p:cNvSpPr>
          <p:nvPr>
            <p:ph type="ftr" sz="quarter" idx="18"/>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B2538F6-265D-455B-AD52-9879B26398E3}"/>
              </a:ext>
            </a:extLst>
          </p:cNvPr>
          <p:cNvSpPr>
            <a:spLocks noGrp="1"/>
          </p:cNvSpPr>
          <p:nvPr>
            <p:ph type="sldNum" sz="quarter" idx="19"/>
          </p:nvPr>
        </p:nvSpPr>
        <p:spPr/>
        <p:txBody>
          <a:bodyPr/>
          <a:lstStyle>
            <a:lvl1pPr>
              <a:defRPr/>
            </a:lvl1pPr>
          </a:lstStyle>
          <a:p>
            <a:pPr>
              <a:defRPr/>
            </a:pPr>
            <a:fld id="{72630329-12BE-4DCC-8E3A-AA0215E716D4}" type="slidenum">
              <a:rPr lang="en-US" altLang="en-US"/>
              <a:pPr>
                <a:defRPr/>
              </a:pPr>
              <a:t>‹#›</a:t>
            </a:fld>
            <a:endParaRPr lang="en-US" altLang="en-US"/>
          </a:p>
        </p:txBody>
      </p:sp>
    </p:spTree>
    <p:extLst>
      <p:ext uri="{BB962C8B-B14F-4D97-AF65-F5344CB8AC3E}">
        <p14:creationId xmlns:p14="http://schemas.microsoft.com/office/powerpoint/2010/main" val="3314186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AF01670C-6E96-477F-B67A-6A5FAAA091F9}"/>
              </a:ext>
            </a:extLst>
          </p:cNvPr>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5267" y="2286000"/>
            <a:ext cx="4895851" cy="2300288"/>
          </a:xfrm>
        </p:spPr>
        <p:txBody>
          <a:bodyPr anchor="t"/>
          <a:lstStyle>
            <a:lvl1pPr marL="0" indent="0">
              <a:buFontTx/>
              <a:buNone/>
              <a:defRPr/>
            </a:lvl1pPr>
          </a:lstStyle>
          <a:p>
            <a:pPr lvl="0"/>
            <a:r>
              <a:rPr lang="en-US"/>
              <a:t>Click to edit Master text styles</a:t>
            </a:r>
          </a:p>
        </p:txBody>
      </p:sp>
      <p:sp>
        <p:nvSpPr>
          <p:cNvPr id="5" name="Date Placeholder 1">
            <a:extLst>
              <a:ext uri="{FF2B5EF4-FFF2-40B4-BE49-F238E27FC236}">
                <a16:creationId xmlns:a16="http://schemas.microsoft.com/office/drawing/2014/main" id="{F73B814D-ED1E-45E2-93DA-193F860DAD24}"/>
              </a:ext>
            </a:extLst>
          </p:cNvPr>
          <p:cNvSpPr>
            <a:spLocks noGrp="1"/>
          </p:cNvSpPr>
          <p:nvPr>
            <p:ph type="dt" sz="half" idx="17"/>
          </p:nvPr>
        </p:nvSpPr>
        <p:spPr/>
        <p:txBody>
          <a:bodyPr/>
          <a:lstStyle>
            <a:lvl1pPr>
              <a:defRPr/>
            </a:lvl1pPr>
          </a:lstStyle>
          <a:p>
            <a:pPr>
              <a:defRPr/>
            </a:pPr>
            <a:endParaRPr lang="en-US"/>
          </a:p>
        </p:txBody>
      </p:sp>
      <p:sp>
        <p:nvSpPr>
          <p:cNvPr id="7" name="Footer Placeholder 2">
            <a:extLst>
              <a:ext uri="{FF2B5EF4-FFF2-40B4-BE49-F238E27FC236}">
                <a16:creationId xmlns:a16="http://schemas.microsoft.com/office/drawing/2014/main" id="{68330368-275A-4135-9A72-CFD736DD16E9}"/>
              </a:ext>
            </a:extLst>
          </p:cNvPr>
          <p:cNvSpPr>
            <a:spLocks noGrp="1"/>
          </p:cNvSpPr>
          <p:nvPr>
            <p:ph type="ftr" sz="quarter" idx="18"/>
          </p:nvPr>
        </p:nvSpPr>
        <p:spPr/>
        <p:txBody>
          <a:bodyPr/>
          <a:lstStyle>
            <a:lvl1pPr>
              <a:defRPr/>
            </a:lvl1pPr>
          </a:lstStyle>
          <a:p>
            <a:pPr>
              <a:defRPr/>
            </a:pPr>
            <a:endParaRPr lang="en-US"/>
          </a:p>
        </p:txBody>
      </p:sp>
      <p:sp>
        <p:nvSpPr>
          <p:cNvPr id="8" name="Slide Number Placeholder 3">
            <a:extLst>
              <a:ext uri="{FF2B5EF4-FFF2-40B4-BE49-F238E27FC236}">
                <a16:creationId xmlns:a16="http://schemas.microsoft.com/office/drawing/2014/main" id="{22C7A6A6-5EAF-47E6-8360-EE29FCBD4285}"/>
              </a:ext>
            </a:extLst>
          </p:cNvPr>
          <p:cNvSpPr>
            <a:spLocks noGrp="1"/>
          </p:cNvSpPr>
          <p:nvPr>
            <p:ph type="sldNum" sz="quarter" idx="19"/>
          </p:nvPr>
        </p:nvSpPr>
        <p:spPr/>
        <p:txBody>
          <a:bodyPr/>
          <a:lstStyle>
            <a:lvl1pPr>
              <a:defRPr/>
            </a:lvl1pPr>
          </a:lstStyle>
          <a:p>
            <a:pPr>
              <a:defRPr/>
            </a:pPr>
            <a:fld id="{877B696D-9512-4108-914A-E93B8EDD2326}" type="slidenum">
              <a:rPr lang="en-US" altLang="en-US"/>
              <a:pPr>
                <a:defRPr/>
              </a:pPr>
              <a:t>‹#›</a:t>
            </a:fld>
            <a:endParaRPr lang="en-US" altLang="en-US"/>
          </a:p>
        </p:txBody>
      </p:sp>
    </p:spTree>
    <p:extLst>
      <p:ext uri="{BB962C8B-B14F-4D97-AF65-F5344CB8AC3E}">
        <p14:creationId xmlns:p14="http://schemas.microsoft.com/office/powerpoint/2010/main" val="4038106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496F67B4-6AB5-45DE-9876-0FC88D9597A8}"/>
              </a:ext>
            </a:extLst>
          </p:cNvPr>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4BED6A1-7075-49A2-BFAF-A326FA8E771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11F80B7-4F21-41BB-965F-70C7382BA9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58DC6E-0883-4F33-B89C-C550F39A2297}"/>
              </a:ext>
            </a:extLst>
          </p:cNvPr>
          <p:cNvSpPr>
            <a:spLocks noGrp="1"/>
          </p:cNvSpPr>
          <p:nvPr>
            <p:ph type="sldNum" sz="quarter" idx="12"/>
          </p:nvPr>
        </p:nvSpPr>
        <p:spPr/>
        <p:txBody>
          <a:bodyPr/>
          <a:lstStyle>
            <a:lvl1pPr>
              <a:defRPr/>
            </a:lvl1pPr>
          </a:lstStyle>
          <a:p>
            <a:pPr>
              <a:defRPr/>
            </a:pPr>
            <a:fld id="{9FB50695-DE69-4BC6-9FA5-18DE2997A2B3}" type="slidenum">
              <a:rPr lang="en-US" altLang="en-US"/>
              <a:pPr>
                <a:defRPr/>
              </a:pPr>
              <a:t>‹#›</a:t>
            </a:fld>
            <a:endParaRPr lang="en-US" altLang="en-US"/>
          </a:p>
        </p:txBody>
      </p:sp>
    </p:spTree>
    <p:extLst>
      <p:ext uri="{BB962C8B-B14F-4D97-AF65-F5344CB8AC3E}">
        <p14:creationId xmlns:p14="http://schemas.microsoft.com/office/powerpoint/2010/main" val="861283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DFEC8FF9-D9CB-4385-A56E-CDAA1D812AF1}"/>
              </a:ext>
            </a:extLst>
          </p:cNvPr>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AutoShape 4">
            <a:extLst>
              <a:ext uri="{FF2B5EF4-FFF2-40B4-BE49-F238E27FC236}">
                <a16:creationId xmlns:a16="http://schemas.microsoft.com/office/drawing/2014/main" id="{DCC3B79B-963D-48FB-8A17-A432EA2D5A92}"/>
              </a:ext>
            </a:extLst>
          </p:cNvPr>
          <p:cNvSpPr>
            <a:spLocks noChangeAspect="1" noChangeArrowheads="1" noTextEdit="1"/>
          </p:cNvSpPr>
          <p:nvPr/>
        </p:nvSpPr>
        <p:spPr bwMode="auto">
          <a:xfrm>
            <a:off x="6978651" y="0"/>
            <a:ext cx="5213349"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
        <p:nvSpPr>
          <p:cNvPr id="2" name="Vertical Title 1"/>
          <p:cNvSpPr>
            <a:spLocks noGrp="1"/>
          </p:cNvSpPr>
          <p:nvPr>
            <p:ph type="title" orient="vert"/>
          </p:nvPr>
        </p:nvSpPr>
        <p:spPr>
          <a:xfrm>
            <a:off x="8183540" y="586171"/>
            <a:ext cx="2269067"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73150" y="446089"/>
            <a:ext cx="6596501"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C9822F19-A138-4571-96E1-C2F8E42CAC0F}"/>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76FE16D0-FC85-44E3-9639-5B8B449062F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DC6BA7E5-D543-4FD1-AA74-8A65993E2224}"/>
              </a:ext>
            </a:extLst>
          </p:cNvPr>
          <p:cNvSpPr>
            <a:spLocks noGrp="1"/>
          </p:cNvSpPr>
          <p:nvPr>
            <p:ph type="sldNum" sz="quarter" idx="12"/>
          </p:nvPr>
        </p:nvSpPr>
        <p:spPr/>
        <p:txBody>
          <a:bodyPr/>
          <a:lstStyle>
            <a:lvl1pPr>
              <a:defRPr/>
            </a:lvl1pPr>
          </a:lstStyle>
          <a:p>
            <a:pPr>
              <a:defRPr/>
            </a:pPr>
            <a:fld id="{4D8A68D8-4AD0-42F4-B90E-26DB2445216D}" type="slidenum">
              <a:rPr lang="en-US" altLang="en-US"/>
              <a:pPr>
                <a:defRPr/>
              </a:pPr>
              <a:t>‹#›</a:t>
            </a:fld>
            <a:endParaRPr lang="en-US" altLang="en-US"/>
          </a:p>
        </p:txBody>
      </p:sp>
    </p:spTree>
    <p:extLst>
      <p:ext uri="{BB962C8B-B14F-4D97-AF65-F5344CB8AC3E}">
        <p14:creationId xmlns:p14="http://schemas.microsoft.com/office/powerpoint/2010/main" val="2875622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30725"/>
          </a:xfrm>
        </p:spPr>
        <p:txBody>
          <a:bodyPr/>
          <a:lstStyle/>
          <a:p>
            <a:pPr lvl="0"/>
            <a:endParaRPr lang="en-US" noProof="0"/>
          </a:p>
        </p:txBody>
      </p:sp>
      <p:sp>
        <p:nvSpPr>
          <p:cNvPr id="4" name="Date Placeholder 3">
            <a:extLst>
              <a:ext uri="{FF2B5EF4-FFF2-40B4-BE49-F238E27FC236}">
                <a16:creationId xmlns:a16="http://schemas.microsoft.com/office/drawing/2014/main" id="{3A47EABF-CD53-475A-9264-D987CBF3F1EC}"/>
              </a:ext>
            </a:extLst>
          </p:cNvPr>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930A705-F541-4466-BCF9-1EE938964088}"/>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6F2633-E0A4-40AD-9DED-36820129CD43}"/>
              </a:ext>
            </a:extLst>
          </p:cNvPr>
          <p:cNvSpPr>
            <a:spLocks noGrp="1"/>
          </p:cNvSpPr>
          <p:nvPr>
            <p:ph type="sldNum" sz="quarter" idx="12"/>
          </p:nvPr>
        </p:nvSpPr>
        <p:spPr>
          <a:xfrm>
            <a:off x="8737600" y="6248400"/>
            <a:ext cx="2844800" cy="457200"/>
          </a:xfrm>
        </p:spPr>
        <p:txBody>
          <a:bodyPr/>
          <a:lstStyle>
            <a:lvl1pPr>
              <a:defRPr/>
            </a:lvl1pPr>
          </a:lstStyle>
          <a:p>
            <a:pPr>
              <a:defRPr/>
            </a:pPr>
            <a:fld id="{1DDC014D-EF8F-47D7-A0B3-0926B3E0DC1E}" type="slidenum">
              <a:rPr lang="en-US" altLang="en-US"/>
              <a:pPr>
                <a:defRPr/>
              </a:pPr>
              <a:t>‹#›</a:t>
            </a:fld>
            <a:endParaRPr lang="en-US" altLang="en-US"/>
          </a:p>
        </p:txBody>
      </p:sp>
    </p:spTree>
    <p:extLst>
      <p:ext uri="{BB962C8B-B14F-4D97-AF65-F5344CB8AC3E}">
        <p14:creationId xmlns:p14="http://schemas.microsoft.com/office/powerpoint/2010/main" val="136993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14AD9D9E-CBD9-42CD-88AA-0F2F28897A2D}"/>
              </a:ext>
            </a:extLst>
          </p:cNvPr>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79997" y="2222287"/>
            <a:ext cx="10032004"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BBF4E83-C17B-4D61-AEE3-EE1DB813917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14B8DC7-48C6-4C6E-9D1E-ECB6A0EC98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2583FB-157D-4A17-B91A-C6EBC28B51FD}"/>
              </a:ext>
            </a:extLst>
          </p:cNvPr>
          <p:cNvSpPr>
            <a:spLocks noGrp="1"/>
          </p:cNvSpPr>
          <p:nvPr>
            <p:ph type="sldNum" sz="quarter" idx="12"/>
          </p:nvPr>
        </p:nvSpPr>
        <p:spPr/>
        <p:txBody>
          <a:bodyPr/>
          <a:lstStyle>
            <a:lvl1pPr>
              <a:defRPr/>
            </a:lvl1pPr>
          </a:lstStyle>
          <a:p>
            <a:pPr>
              <a:defRPr/>
            </a:pPr>
            <a:fld id="{4D8581A3-07A3-4BFC-9BC2-4C6B436A57B2}" type="slidenum">
              <a:rPr lang="en-US" altLang="en-US"/>
              <a:pPr>
                <a:defRPr/>
              </a:pPr>
              <a:t>‹#›</a:t>
            </a:fld>
            <a:endParaRPr lang="en-US" altLang="en-US"/>
          </a:p>
        </p:txBody>
      </p:sp>
    </p:spTree>
    <p:extLst>
      <p:ext uri="{BB962C8B-B14F-4D97-AF65-F5344CB8AC3E}">
        <p14:creationId xmlns:p14="http://schemas.microsoft.com/office/powerpoint/2010/main" val="30174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DA3AD9A9-37B3-4A4F-B99E-18DFCBF80718}"/>
              </a:ext>
            </a:extLst>
          </p:cNvPr>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2951396"/>
            <a:ext cx="10035116" cy="1468800"/>
          </a:xfrm>
        </p:spPr>
        <p:txBody>
          <a:bodyPr/>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1073151" y="5281201"/>
            <a:ext cx="10035116"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4A3F2A4E-576C-46C3-BF99-102019A7091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71B9009-9B6C-4D51-8BBE-61F1ECED00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D88351-0E5D-4301-ADF4-634E60411293}"/>
              </a:ext>
            </a:extLst>
          </p:cNvPr>
          <p:cNvSpPr>
            <a:spLocks noGrp="1"/>
          </p:cNvSpPr>
          <p:nvPr>
            <p:ph type="sldNum" sz="quarter" idx="12"/>
          </p:nvPr>
        </p:nvSpPr>
        <p:spPr/>
        <p:txBody>
          <a:bodyPr/>
          <a:lstStyle>
            <a:lvl1pPr>
              <a:defRPr/>
            </a:lvl1pPr>
          </a:lstStyle>
          <a:p>
            <a:pPr>
              <a:defRPr/>
            </a:pPr>
            <a:fld id="{8991E275-A05E-4741-8F03-0D0A136EA055}" type="slidenum">
              <a:rPr lang="en-US" altLang="en-US"/>
              <a:pPr>
                <a:defRPr/>
              </a:pPr>
              <a:t>‹#›</a:t>
            </a:fld>
            <a:endParaRPr lang="en-US" altLang="en-US"/>
          </a:p>
        </p:txBody>
      </p:sp>
    </p:spTree>
    <p:extLst>
      <p:ext uri="{BB962C8B-B14F-4D97-AF65-F5344CB8AC3E}">
        <p14:creationId xmlns:p14="http://schemas.microsoft.com/office/powerpoint/2010/main" val="30624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669FA931-E262-4D8F-8E03-B45D90DAA725}"/>
              </a:ext>
            </a:extLst>
          </p:cNvPr>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79995" y="2222288"/>
            <a:ext cx="4894297" cy="363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707" y="2222288"/>
            <a:ext cx="4894293" cy="363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F402AEA4-9506-4979-A14F-ABD7397B408E}"/>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71068BE0-8722-4FC5-9517-AEEE987D98F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7C97BBB-2A23-4FAA-8C9B-B9E4A6238F81}"/>
              </a:ext>
            </a:extLst>
          </p:cNvPr>
          <p:cNvSpPr>
            <a:spLocks noGrp="1"/>
          </p:cNvSpPr>
          <p:nvPr>
            <p:ph type="sldNum" sz="quarter" idx="12"/>
          </p:nvPr>
        </p:nvSpPr>
        <p:spPr/>
        <p:txBody>
          <a:bodyPr/>
          <a:lstStyle>
            <a:lvl1pPr>
              <a:defRPr/>
            </a:lvl1pPr>
          </a:lstStyle>
          <a:p>
            <a:pPr>
              <a:defRPr/>
            </a:pPr>
            <a:fld id="{DB72BC07-6005-45B0-AA4A-A400A6661C39}" type="slidenum">
              <a:rPr lang="en-US" altLang="en-US"/>
              <a:pPr>
                <a:defRPr/>
              </a:pPr>
              <a:t>‹#›</a:t>
            </a:fld>
            <a:endParaRPr lang="en-US" altLang="en-US"/>
          </a:p>
        </p:txBody>
      </p:sp>
    </p:spTree>
    <p:extLst>
      <p:ext uri="{BB962C8B-B14F-4D97-AF65-F5344CB8AC3E}">
        <p14:creationId xmlns:p14="http://schemas.microsoft.com/office/powerpoint/2010/main" val="174736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4E392EB4-214F-46C9-8759-652363C4363A}"/>
              </a:ext>
            </a:extLst>
          </p:cNvPr>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9995" y="2174875"/>
            <a:ext cx="489429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79996" y="2751138"/>
            <a:ext cx="4916521" cy="3109913"/>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707" y="2174875"/>
            <a:ext cx="489429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7" y="2751138"/>
            <a:ext cx="4894293" cy="3109913"/>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EB447C8E-3722-4A62-97AE-598092FC8DC4}"/>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E8CAAC7C-E362-4834-9E32-F7BDC9B70CE7}"/>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1235D512-DD62-4B57-89A9-2BBC4E384A37}"/>
              </a:ext>
            </a:extLst>
          </p:cNvPr>
          <p:cNvSpPr>
            <a:spLocks noGrp="1"/>
          </p:cNvSpPr>
          <p:nvPr>
            <p:ph type="sldNum" sz="quarter" idx="12"/>
          </p:nvPr>
        </p:nvSpPr>
        <p:spPr/>
        <p:txBody>
          <a:bodyPr/>
          <a:lstStyle>
            <a:lvl1pPr>
              <a:defRPr/>
            </a:lvl1pPr>
          </a:lstStyle>
          <a:p>
            <a:pPr>
              <a:defRPr/>
            </a:pPr>
            <a:fld id="{3FD3688B-B12B-4F26-AAF0-AE224B4EAF2F}" type="slidenum">
              <a:rPr lang="en-US" altLang="en-US"/>
              <a:pPr>
                <a:defRPr/>
              </a:pPr>
              <a:t>‹#›</a:t>
            </a:fld>
            <a:endParaRPr lang="en-US" altLang="en-US"/>
          </a:p>
        </p:txBody>
      </p:sp>
    </p:spTree>
    <p:extLst>
      <p:ext uri="{BB962C8B-B14F-4D97-AF65-F5344CB8AC3E}">
        <p14:creationId xmlns:p14="http://schemas.microsoft.com/office/powerpoint/2010/main" val="3653239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A4A52F5E-C52A-4A2C-B18F-657204BC3548}"/>
              </a:ext>
            </a:extLst>
          </p:cNvPr>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7C9B38DF-EAC1-43C2-8AD6-BFA32EC96F32}"/>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6A7C02DA-A136-4F37-B4D4-FF71607450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BEF71714-6731-4AF0-924B-923A568E82F7}"/>
              </a:ext>
            </a:extLst>
          </p:cNvPr>
          <p:cNvSpPr>
            <a:spLocks noGrp="1"/>
          </p:cNvSpPr>
          <p:nvPr>
            <p:ph type="sldNum" sz="quarter" idx="12"/>
          </p:nvPr>
        </p:nvSpPr>
        <p:spPr/>
        <p:txBody>
          <a:bodyPr/>
          <a:lstStyle>
            <a:lvl1pPr>
              <a:defRPr/>
            </a:lvl1pPr>
          </a:lstStyle>
          <a:p>
            <a:pPr>
              <a:defRPr/>
            </a:pPr>
            <a:fld id="{80247513-A049-4FF7-A109-87731A74E8C7}" type="slidenum">
              <a:rPr lang="en-US" altLang="en-US"/>
              <a:pPr>
                <a:defRPr/>
              </a:pPr>
              <a:t>‹#›</a:t>
            </a:fld>
            <a:endParaRPr lang="en-US" altLang="en-US"/>
          </a:p>
        </p:txBody>
      </p:sp>
    </p:spTree>
    <p:extLst>
      <p:ext uri="{BB962C8B-B14F-4D97-AF65-F5344CB8AC3E}">
        <p14:creationId xmlns:p14="http://schemas.microsoft.com/office/powerpoint/2010/main" val="425754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D39A3F4-2DCD-4DFA-A07D-06945B052D3E}"/>
              </a:ext>
            </a:extLst>
          </p:cNvPr>
          <p:cNvSpPr>
            <a:spLocks noGrp="1"/>
          </p:cNvSpPr>
          <p:nvPr>
            <p:ph type="ftr" sz="quarter" idx="10"/>
          </p:nvPr>
        </p:nvSpPr>
        <p:spPr/>
        <p:txBody>
          <a:bodyPr/>
          <a:lstStyle>
            <a:lvl1pPr>
              <a:defRPr/>
            </a:lvl1pPr>
          </a:lstStyle>
          <a:p>
            <a:pPr>
              <a:defRPr/>
            </a:pPr>
            <a:endParaRPr lang="en-US"/>
          </a:p>
        </p:txBody>
      </p:sp>
      <p:sp>
        <p:nvSpPr>
          <p:cNvPr id="3" name="Date Placeholder 3">
            <a:extLst>
              <a:ext uri="{FF2B5EF4-FFF2-40B4-BE49-F238E27FC236}">
                <a16:creationId xmlns:a16="http://schemas.microsoft.com/office/drawing/2014/main" id="{2221BFAA-3E54-4053-92E4-6DD6D7B3003C}"/>
              </a:ext>
            </a:extLst>
          </p:cNvPr>
          <p:cNvSpPr>
            <a:spLocks noGrp="1"/>
          </p:cNvSpPr>
          <p:nvPr>
            <p:ph type="dt" sz="half"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ED1029-2A7B-4FDE-A2CC-DED3DAF71EB5}"/>
              </a:ext>
            </a:extLst>
          </p:cNvPr>
          <p:cNvSpPr>
            <a:spLocks noGrp="1"/>
          </p:cNvSpPr>
          <p:nvPr>
            <p:ph type="sldNum" sz="quarter" idx="12"/>
          </p:nvPr>
        </p:nvSpPr>
        <p:spPr/>
        <p:txBody>
          <a:bodyPr/>
          <a:lstStyle>
            <a:lvl1pPr>
              <a:defRPr/>
            </a:lvl1pPr>
          </a:lstStyle>
          <a:p>
            <a:pPr>
              <a:defRPr/>
            </a:pPr>
            <a:fld id="{15B1DA03-E556-4166-AED0-E40A1BEBD22E}" type="slidenum">
              <a:rPr lang="en-US" altLang="en-US"/>
              <a:pPr>
                <a:defRPr/>
              </a:pPr>
              <a:t>‹#›</a:t>
            </a:fld>
            <a:endParaRPr lang="en-US" altLang="en-US"/>
          </a:p>
        </p:txBody>
      </p:sp>
    </p:spTree>
    <p:extLst>
      <p:ext uri="{BB962C8B-B14F-4D97-AF65-F5344CB8AC3E}">
        <p14:creationId xmlns:p14="http://schemas.microsoft.com/office/powerpoint/2010/main" val="71524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F6BB6F8B-408E-4FEF-B411-DF3FD8FA25E5}"/>
              </a:ext>
            </a:extLst>
          </p:cNvPr>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241629CE-C0A0-4523-8EF3-E88B04F66ACC}"/>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1013FB10-CCE9-45CD-875B-8598141EB08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66F2CBB-09BC-4672-BD83-79CAAA961D77}"/>
              </a:ext>
            </a:extLst>
          </p:cNvPr>
          <p:cNvSpPr>
            <a:spLocks noGrp="1"/>
          </p:cNvSpPr>
          <p:nvPr>
            <p:ph type="sldNum" sz="quarter" idx="12"/>
          </p:nvPr>
        </p:nvSpPr>
        <p:spPr/>
        <p:txBody>
          <a:bodyPr/>
          <a:lstStyle>
            <a:lvl1pPr>
              <a:defRPr/>
            </a:lvl1pPr>
          </a:lstStyle>
          <a:p>
            <a:pPr>
              <a:defRPr/>
            </a:pPr>
            <a:fld id="{93E9C59D-8E90-4257-9112-85C89DBB59FC}" type="slidenum">
              <a:rPr lang="en-US" altLang="en-US"/>
              <a:pPr>
                <a:defRPr/>
              </a:pPr>
              <a:t>‹#›</a:t>
            </a:fld>
            <a:endParaRPr lang="en-US" altLang="en-US"/>
          </a:p>
        </p:txBody>
      </p:sp>
    </p:spTree>
    <p:extLst>
      <p:ext uri="{BB962C8B-B14F-4D97-AF65-F5344CB8AC3E}">
        <p14:creationId xmlns:p14="http://schemas.microsoft.com/office/powerpoint/2010/main" val="116845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9995" y="727522"/>
            <a:ext cx="4668731" cy="1617163"/>
          </a:xfrm>
        </p:spPr>
        <p:txBody>
          <a:bodyPr>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bodyPr>
          <a:lstStyle>
            <a:lvl1pPr algn="ctr">
              <a:buFontTx/>
              <a:buNone/>
              <a:defRPr sz="14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79995" y="2344684"/>
            <a:ext cx="4668731" cy="3516365"/>
          </a:xfrm>
        </p:spPr>
        <p:txBody>
          <a:bodyPr anchor="t"/>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895148D-1BCF-4809-9725-D50FAE448766}"/>
              </a:ext>
            </a:extLst>
          </p:cNvPr>
          <p:cNvSpPr>
            <a:spLocks noGrp="1"/>
          </p:cNvSpPr>
          <p:nvPr>
            <p:ph type="dt" sz="half" idx="14"/>
          </p:nvPr>
        </p:nvSpPr>
        <p:spPr>
          <a:xfrm>
            <a:off x="3886200" y="6042026"/>
            <a:ext cx="975784" cy="365125"/>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13C811C-104F-421E-A827-38F8A96687FF}"/>
              </a:ext>
            </a:extLst>
          </p:cNvPr>
          <p:cNvSpPr>
            <a:spLocks noGrp="1"/>
          </p:cNvSpPr>
          <p:nvPr>
            <p:ph type="ftr" sz="quarter" idx="15"/>
          </p:nvPr>
        </p:nvSpPr>
        <p:spPr>
          <a:xfrm>
            <a:off x="590552" y="6042026"/>
            <a:ext cx="3295649" cy="365125"/>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72506F4-7E73-4152-B5E0-559F5AD4DFFE}"/>
              </a:ext>
            </a:extLst>
          </p:cNvPr>
          <p:cNvSpPr>
            <a:spLocks noGrp="1"/>
          </p:cNvSpPr>
          <p:nvPr>
            <p:ph type="sldNum" sz="quarter" idx="16"/>
          </p:nvPr>
        </p:nvSpPr>
        <p:spPr>
          <a:xfrm>
            <a:off x="4861985" y="5916614"/>
            <a:ext cx="1062567" cy="490537"/>
          </a:xfrm>
        </p:spPr>
        <p:txBody>
          <a:bodyPr/>
          <a:lstStyle>
            <a:lvl1pPr>
              <a:defRPr/>
            </a:lvl1pPr>
          </a:lstStyle>
          <a:p>
            <a:pPr>
              <a:defRPr/>
            </a:pPr>
            <a:fld id="{7C78311D-0F8E-4967-BCA9-5C6C175F4DF3}" type="slidenum">
              <a:rPr lang="en-US" altLang="en-US"/>
              <a:pPr>
                <a:defRPr/>
              </a:pPr>
              <a:t>‹#›</a:t>
            </a:fld>
            <a:endParaRPr lang="en-US" altLang="en-US"/>
          </a:p>
        </p:txBody>
      </p:sp>
    </p:spTree>
    <p:extLst>
      <p:ext uri="{BB962C8B-B14F-4D97-AF65-F5344CB8AC3E}">
        <p14:creationId xmlns:p14="http://schemas.microsoft.com/office/powerpoint/2010/main" val="310365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3D7010-36F7-45A4-8AFC-DB91F642BCF7}"/>
              </a:ext>
            </a:extLst>
          </p:cNvPr>
          <p:cNvSpPr>
            <a:spLocks noGrp="1"/>
          </p:cNvSpPr>
          <p:nvPr>
            <p:ph type="title"/>
          </p:nvPr>
        </p:nvSpPr>
        <p:spPr>
          <a:xfrm>
            <a:off x="1079500" y="447676"/>
            <a:ext cx="10033000" cy="969963"/>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AE4120A-A311-48D6-8485-995C0CDAC02E}"/>
              </a:ext>
            </a:extLst>
          </p:cNvPr>
          <p:cNvSpPr>
            <a:spLocks noGrp="1"/>
          </p:cNvSpPr>
          <p:nvPr>
            <p:ph type="body" idx="1"/>
          </p:nvPr>
        </p:nvSpPr>
        <p:spPr>
          <a:xfrm>
            <a:off x="1079500" y="2184401"/>
            <a:ext cx="10033000" cy="3675063"/>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0C028AE-B7D8-45A6-B2B1-DEE8218B1754}"/>
              </a:ext>
            </a:extLst>
          </p:cNvPr>
          <p:cNvSpPr>
            <a:spLocks noGrp="1"/>
          </p:cNvSpPr>
          <p:nvPr>
            <p:ph type="ftr" sz="quarter" idx="3"/>
          </p:nvPr>
        </p:nvSpPr>
        <p:spPr>
          <a:xfrm>
            <a:off x="590552" y="6042026"/>
            <a:ext cx="8386233" cy="365125"/>
          </a:xfrm>
          <a:prstGeom prst="rect">
            <a:avLst/>
          </a:prstGeom>
        </p:spPr>
        <p:txBody>
          <a:bodyPr vert="horz" lIns="91440" tIns="45720" rIns="91440" bIns="45720" rtlCol="0" anchor="b"/>
          <a:lstStyle>
            <a:lvl1pPr algn="l" eaLnBrk="1" fontAlgn="auto" hangingPunct="1">
              <a:spcBef>
                <a:spcPts val="0"/>
              </a:spcBef>
              <a:spcAft>
                <a:spcPts val="0"/>
              </a:spcAft>
              <a:defRPr sz="900">
                <a:solidFill>
                  <a:schemeClr val="tx1"/>
                </a:solidFill>
                <a:latin typeface="+mn-lt"/>
              </a:defRPr>
            </a:lvl1pPr>
          </a:lstStyle>
          <a:p>
            <a:pPr>
              <a:defRPr/>
            </a:pPr>
            <a:endParaRPr lang="en-US"/>
          </a:p>
        </p:txBody>
      </p:sp>
      <p:sp>
        <p:nvSpPr>
          <p:cNvPr id="4" name="Date Placeholder 3">
            <a:extLst>
              <a:ext uri="{FF2B5EF4-FFF2-40B4-BE49-F238E27FC236}">
                <a16:creationId xmlns:a16="http://schemas.microsoft.com/office/drawing/2014/main" id="{67FFA560-5897-47CB-A247-46A2309EBD9E}"/>
              </a:ext>
            </a:extLst>
          </p:cNvPr>
          <p:cNvSpPr>
            <a:spLocks noGrp="1"/>
          </p:cNvSpPr>
          <p:nvPr>
            <p:ph type="dt" sz="half" idx="2"/>
          </p:nvPr>
        </p:nvSpPr>
        <p:spPr>
          <a:xfrm>
            <a:off x="9215967" y="6042026"/>
            <a:ext cx="1322917" cy="365125"/>
          </a:xfrm>
          <a:prstGeom prst="rect">
            <a:avLst/>
          </a:prstGeom>
        </p:spPr>
        <p:txBody>
          <a:bodyPr vert="horz" lIns="91440" tIns="45720" rIns="91440" bIns="45720" rtlCol="0" anchor="b"/>
          <a:lstStyle>
            <a:lvl1pPr algn="r" eaLnBrk="1" fontAlgn="auto" hangingPunct="1">
              <a:spcBef>
                <a:spcPts val="0"/>
              </a:spcBef>
              <a:spcAft>
                <a:spcPts val="0"/>
              </a:spcAft>
              <a:defRPr sz="90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DC618F2-AE08-4F4C-9971-B6146825C04F}"/>
              </a:ext>
            </a:extLst>
          </p:cNvPr>
          <p:cNvSpPr>
            <a:spLocks noGrp="1"/>
          </p:cNvSpPr>
          <p:nvPr>
            <p:ph type="sldNum" sz="quarter" idx="4"/>
          </p:nvPr>
        </p:nvSpPr>
        <p:spPr>
          <a:xfrm>
            <a:off x="10538885" y="5916614"/>
            <a:ext cx="1062567" cy="490537"/>
          </a:xfrm>
          <a:prstGeom prst="rect">
            <a:avLst/>
          </a:prstGeom>
        </p:spPr>
        <p:txBody>
          <a:bodyPr vert="horz" lIns="91440" tIns="45720" rIns="91440" bIns="10800" rtlCol="0" anchor="b"/>
          <a:lstStyle>
            <a:lvl1pPr algn="r" eaLnBrk="1" fontAlgn="auto" hangingPunct="1">
              <a:spcBef>
                <a:spcPts val="0"/>
              </a:spcBef>
              <a:spcAft>
                <a:spcPts val="0"/>
              </a:spcAft>
              <a:defRPr sz="2000">
                <a:solidFill>
                  <a:schemeClr val="accent1"/>
                </a:solidFill>
                <a:latin typeface="+mn-lt"/>
              </a:defRPr>
            </a:lvl1pPr>
          </a:lstStyle>
          <a:p>
            <a:pPr>
              <a:defRPr/>
            </a:pPr>
            <a:fld id="{76853AFD-F46C-4BE4-AF8B-72194B77BE82}" type="slidenum">
              <a:rPr lang="en-US" altLang="en-US"/>
              <a:pPr>
                <a:defRPr/>
              </a:pPr>
              <a:t>‹#›</a:t>
            </a:fld>
            <a:endParaRPr lang="en-US" altLang="en-US"/>
          </a:p>
        </p:txBody>
      </p:sp>
    </p:spTree>
    <p:extLst>
      <p:ext uri="{BB962C8B-B14F-4D97-AF65-F5344CB8AC3E}">
        <p14:creationId xmlns:p14="http://schemas.microsoft.com/office/powerpoint/2010/main" val="5288111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457200" rtl="0" eaLnBrk="0" fontAlgn="base" hangingPunct="0">
        <a:spcBef>
          <a:spcPct val="0"/>
        </a:spcBef>
        <a:spcAft>
          <a:spcPct val="0"/>
        </a:spcAft>
        <a:defRPr sz="4000" b="1" kern="1200">
          <a:solidFill>
            <a:srgbClr val="FEFEFE"/>
          </a:solidFill>
          <a:latin typeface="+mj-lt"/>
          <a:ea typeface="Trebuchet MS" panose="020B0603020202020204" pitchFamily="34" charset="0"/>
          <a:cs typeface="Trebuchet MS"/>
        </a:defRPr>
      </a:lvl1pPr>
      <a:lvl2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2pPr>
      <a:lvl3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3pPr>
      <a:lvl4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4pPr>
      <a:lvl5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accent1"/>
        </a:buClr>
        <a:buFont typeface="Wingdings 2" panose="05020102010507070707"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http://www.re-net.ac.uk/attachments/81d945df-6a9c-4ef0-9d90-af115d937713.jpg"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http://www.harappa.com/script/gif/parpola2.gif"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http://2.bp.blogspot.com/_FGl9aoVhJOc/S6Kdl0_q9GI/AAAAAAAAABY/fdAtwpl9oEk/s1600/caste%20system.jpg"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http://jonggringsaloka.net/wp/wp-content/uploads/2009/09/arjuna.jp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http://2.bp.blogspot.com/_FGl9aoVhJOc/S6Kdl0_q9GI/AAAAAAAAABY/fdAtwpl9oEk/s1600/caste%20system.jpg"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A840-6039-434C-8DE1-340D197288EC}"/>
              </a:ext>
            </a:extLst>
          </p:cNvPr>
          <p:cNvSpPr>
            <a:spLocks noGrp="1"/>
          </p:cNvSpPr>
          <p:nvPr>
            <p:ph type="ctrTitle"/>
          </p:nvPr>
        </p:nvSpPr>
        <p:spPr>
          <a:xfrm>
            <a:off x="2332039" y="1449388"/>
            <a:ext cx="7527925" cy="2970212"/>
          </a:xfrm>
        </p:spPr>
        <p:txBody>
          <a:bodyPr/>
          <a:lstStyle/>
          <a:p>
            <a:pPr>
              <a:defRPr/>
            </a:pPr>
            <a:r>
              <a:rPr lang="en-US" dirty="0"/>
              <a:t>Ancient Asian Civilizations</a:t>
            </a:r>
          </a:p>
        </p:txBody>
      </p:sp>
      <p:sp>
        <p:nvSpPr>
          <p:cNvPr id="3" name="Subtitle 2">
            <a:extLst>
              <a:ext uri="{FF2B5EF4-FFF2-40B4-BE49-F238E27FC236}">
                <a16:creationId xmlns:a16="http://schemas.microsoft.com/office/drawing/2014/main" id="{4E12555C-17D6-4E2D-9BB7-B6CD7F9E9A68}"/>
              </a:ext>
            </a:extLst>
          </p:cNvPr>
          <p:cNvSpPr>
            <a:spLocks noGrp="1"/>
          </p:cNvSpPr>
          <p:nvPr>
            <p:ph type="subTitle" idx="1"/>
          </p:nvPr>
        </p:nvSpPr>
        <p:spPr>
          <a:xfrm>
            <a:off x="2332039" y="5281614"/>
            <a:ext cx="7527925" cy="434975"/>
          </a:xfrm>
        </p:spPr>
        <p:txBody>
          <a:bodyPr/>
          <a:lstStyle/>
          <a:p>
            <a:pPr>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reincarnation">
            <a:extLst>
              <a:ext uri="{FF2B5EF4-FFF2-40B4-BE49-F238E27FC236}">
                <a16:creationId xmlns:a16="http://schemas.microsoft.com/office/drawing/2014/main" id="{2CDA1719-FBA6-42CB-AE44-9BD5A9CB3662}"/>
              </a:ext>
            </a:extLst>
          </p:cNvPr>
          <p:cNvPicPr>
            <a:picLocks noChangeAspect="1" noChangeArrowheads="1"/>
          </p:cNvPicPr>
          <p:nvPr/>
        </p:nvPicPr>
        <p:blipFill>
          <a:blip r:embed="rId3">
            <a:lum bright="-10000" contrast="30000"/>
            <a:extLst>
              <a:ext uri="{28A0092B-C50C-407E-A947-70E740481C1C}">
                <a14:useLocalDpi xmlns:a14="http://schemas.microsoft.com/office/drawing/2010/main" val="0"/>
              </a:ext>
            </a:extLst>
          </a:blip>
          <a:srcRect/>
          <a:stretch>
            <a:fillRect/>
          </a:stretch>
        </p:blipFill>
        <p:spPr bwMode="auto">
          <a:xfrm>
            <a:off x="6324600" y="1028700"/>
            <a:ext cx="3143250" cy="48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il_fi" descr="http://www.re-net.ac.uk/attachments/81d945df-6a9c-4ef0-9d90-af115d937713.jpg">
            <a:extLst>
              <a:ext uri="{FF2B5EF4-FFF2-40B4-BE49-F238E27FC236}">
                <a16:creationId xmlns:a16="http://schemas.microsoft.com/office/drawing/2014/main" id="{D9964CF7-597C-4844-8735-1345B4A26604}"/>
              </a:ext>
            </a:extLst>
          </p:cNvPr>
          <p:cNvPicPr>
            <a:picLocks noChangeAspect="1" noChangeArrowheads="1"/>
          </p:cNvPicPr>
          <p:nvPr/>
        </p:nvPicPr>
        <p:blipFill>
          <a:blip r:embed="rId4" r:link="rId5">
            <a:lum bright="10000" contrast="40000"/>
            <a:extLst>
              <a:ext uri="{28A0092B-C50C-407E-A947-70E740481C1C}">
                <a14:useLocalDpi xmlns:a14="http://schemas.microsoft.com/office/drawing/2010/main" val="0"/>
              </a:ext>
            </a:extLst>
          </a:blip>
          <a:srcRect/>
          <a:stretch>
            <a:fillRect/>
          </a:stretch>
        </p:blipFill>
        <p:spPr bwMode="auto">
          <a:xfrm>
            <a:off x="2667001" y="857250"/>
            <a:ext cx="3584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5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89ADA00-1526-4307-B8F7-53A04EA5CF4E}"/>
              </a:ext>
            </a:extLst>
          </p:cNvPr>
          <p:cNvSpPr>
            <a:spLocks noGrp="1"/>
          </p:cNvSpPr>
          <p:nvPr>
            <p:ph type="title" idx="4294967295"/>
          </p:nvPr>
        </p:nvSpPr>
        <p:spPr>
          <a:xfrm>
            <a:off x="5810250" y="857250"/>
            <a:ext cx="4857750" cy="571500"/>
          </a:xfrm>
        </p:spPr>
        <p:txBody>
          <a:bodyPr/>
          <a:lstStyle/>
          <a:p>
            <a:pPr eaLnBrk="1" hangingPunct="1">
              <a:defRPr/>
            </a:pPr>
            <a:r>
              <a:rPr lang="en-US" altLang="en-US" sz="3000"/>
              <a:t>Lasting Contributions</a:t>
            </a:r>
          </a:p>
        </p:txBody>
      </p:sp>
      <p:sp>
        <p:nvSpPr>
          <p:cNvPr id="15363" name="Content Placeholder 2">
            <a:extLst>
              <a:ext uri="{FF2B5EF4-FFF2-40B4-BE49-F238E27FC236}">
                <a16:creationId xmlns:a16="http://schemas.microsoft.com/office/drawing/2014/main" id="{ADE80A99-FF75-48C0-ABE3-C877A8C02CE9}"/>
              </a:ext>
            </a:extLst>
          </p:cNvPr>
          <p:cNvSpPr>
            <a:spLocks noGrp="1"/>
          </p:cNvSpPr>
          <p:nvPr>
            <p:ph idx="4294967295"/>
          </p:nvPr>
        </p:nvSpPr>
        <p:spPr>
          <a:xfrm>
            <a:off x="5867400" y="1371600"/>
            <a:ext cx="4800600" cy="4629150"/>
          </a:xfrm>
        </p:spPr>
        <p:txBody>
          <a:bodyPr/>
          <a:lstStyle/>
          <a:p>
            <a:pPr eaLnBrk="1" hangingPunct="1">
              <a:lnSpc>
                <a:spcPct val="90000"/>
              </a:lnSpc>
              <a:spcBef>
                <a:spcPct val="0"/>
              </a:spcBef>
              <a:defRPr/>
            </a:pPr>
            <a:r>
              <a:rPr lang="en-US" altLang="en-US" sz="2850"/>
              <a:t>Writing:</a:t>
            </a:r>
          </a:p>
          <a:p>
            <a:pPr lvl="1" eaLnBrk="1" hangingPunct="1">
              <a:lnSpc>
                <a:spcPct val="90000"/>
              </a:lnSpc>
              <a:spcBef>
                <a:spcPct val="0"/>
              </a:spcBef>
              <a:defRPr/>
            </a:pPr>
            <a:r>
              <a:rPr lang="en-US" altLang="en-US"/>
              <a:t>Indus writing has not been fully translated so much of Indus life is still a mystery</a:t>
            </a:r>
          </a:p>
          <a:p>
            <a:pPr lvl="1" eaLnBrk="1" hangingPunct="1">
              <a:lnSpc>
                <a:spcPct val="90000"/>
              </a:lnSpc>
              <a:spcBef>
                <a:spcPct val="0"/>
              </a:spcBef>
              <a:defRPr/>
            </a:pPr>
            <a:endParaRPr lang="en-US" altLang="en-US" sz="2100"/>
          </a:p>
          <a:p>
            <a:pPr lvl="1" eaLnBrk="1" hangingPunct="1">
              <a:lnSpc>
                <a:spcPct val="90000"/>
              </a:lnSpc>
              <a:spcBef>
                <a:spcPct val="0"/>
              </a:spcBef>
              <a:defRPr/>
            </a:pPr>
            <a:endParaRPr lang="en-US" altLang="en-US" sz="2850"/>
          </a:p>
          <a:p>
            <a:pPr lvl="1" eaLnBrk="1" hangingPunct="1">
              <a:lnSpc>
                <a:spcPct val="90000"/>
              </a:lnSpc>
              <a:spcBef>
                <a:spcPct val="0"/>
              </a:spcBef>
              <a:defRPr/>
            </a:pPr>
            <a:endParaRPr lang="en-US" altLang="en-US" sz="2100"/>
          </a:p>
          <a:p>
            <a:pPr lvl="1" eaLnBrk="1" hangingPunct="1">
              <a:lnSpc>
                <a:spcPct val="90000"/>
              </a:lnSpc>
              <a:spcBef>
                <a:spcPct val="0"/>
              </a:spcBef>
              <a:defRPr/>
            </a:pPr>
            <a:endParaRPr lang="en-US" altLang="en-US" sz="2700"/>
          </a:p>
          <a:p>
            <a:pPr lvl="1" eaLnBrk="1" hangingPunct="1">
              <a:lnSpc>
                <a:spcPct val="90000"/>
              </a:lnSpc>
              <a:spcBef>
                <a:spcPct val="0"/>
              </a:spcBef>
              <a:defRPr/>
            </a:pPr>
            <a:endParaRPr lang="en-US" altLang="en-US" sz="2400"/>
          </a:p>
          <a:p>
            <a:pPr lvl="1" eaLnBrk="1" hangingPunct="1">
              <a:lnSpc>
                <a:spcPct val="90000"/>
              </a:lnSpc>
              <a:spcBef>
                <a:spcPct val="0"/>
              </a:spcBef>
              <a:defRPr/>
            </a:pPr>
            <a:endParaRPr lang="en-US" altLang="en-US" sz="2400"/>
          </a:p>
          <a:p>
            <a:pPr lvl="1" eaLnBrk="1" hangingPunct="1">
              <a:lnSpc>
                <a:spcPct val="90000"/>
              </a:lnSpc>
              <a:spcBef>
                <a:spcPct val="0"/>
              </a:spcBef>
              <a:defRPr/>
            </a:pPr>
            <a:r>
              <a:rPr lang="en-US" altLang="en-US"/>
              <a:t>Writing contained about 400 symbols that were both pictograms &amp; phonetic characters </a:t>
            </a:r>
          </a:p>
        </p:txBody>
      </p:sp>
      <p:pic>
        <p:nvPicPr>
          <p:cNvPr id="34820" name="Picture 1">
            <a:extLst>
              <a:ext uri="{FF2B5EF4-FFF2-40B4-BE49-F238E27FC236}">
                <a16:creationId xmlns:a16="http://schemas.microsoft.com/office/drawing/2014/main" id="{EABF256A-3425-4B1E-8976-8494AE7A3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57250"/>
            <a:ext cx="2057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Rectangle 7">
            <a:extLst>
              <a:ext uri="{FF2B5EF4-FFF2-40B4-BE49-F238E27FC236}">
                <a16:creationId xmlns:a16="http://schemas.microsoft.com/office/drawing/2014/main" id="{3625DA07-8941-4745-A485-D2DBB1AC6673}"/>
              </a:ext>
            </a:extLst>
          </p:cNvPr>
          <p:cNvSpPr>
            <a:spLocks noChangeArrowheads="1"/>
          </p:cNvSpPr>
          <p:nvPr/>
        </p:nvSpPr>
        <p:spPr bwMode="auto">
          <a:xfrm>
            <a:off x="2667000" y="3886200"/>
            <a:ext cx="2057400" cy="108585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defTabSz="457200" eaLnBrk="0" fontAlgn="base" hangingPunct="0">
              <a:spcBef>
                <a:spcPct val="0"/>
              </a:spcBef>
              <a:spcAft>
                <a:spcPct val="0"/>
              </a:spcAft>
              <a:buClrTx/>
              <a:buNone/>
              <a:defRPr/>
            </a:pPr>
            <a:endParaRPr kumimoji="0" lang="en-US" altLang="en-US" sz="1350">
              <a:solidFill>
                <a:prstClr val="white"/>
              </a:solidFill>
              <a:latin typeface="Times New Roman" panose="02020603050405020304" pitchFamily="18" charset="0"/>
              <a:cs typeface="Arial" panose="020B0604020202020204" pitchFamily="34" charset="0"/>
            </a:endParaRPr>
          </a:p>
        </p:txBody>
      </p:sp>
      <p:pic>
        <p:nvPicPr>
          <p:cNvPr id="9" name="il_fi" descr="http://www.harappa.com/script/gif/parpola2.gif">
            <a:extLst>
              <a:ext uri="{FF2B5EF4-FFF2-40B4-BE49-F238E27FC236}">
                <a16:creationId xmlns:a16="http://schemas.microsoft.com/office/drawing/2014/main" id="{9AFF88F7-23C7-4D86-B879-421877877B1A}"/>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b="54291"/>
          <a:stretch>
            <a:fillRect/>
          </a:stretch>
        </p:blipFill>
        <p:spPr bwMode="auto">
          <a:xfrm>
            <a:off x="6858000" y="2994025"/>
            <a:ext cx="316230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l_fi" descr="http://www.harappa.com/script/gif/parpola2.gif">
            <a:extLst>
              <a:ext uri="{FF2B5EF4-FFF2-40B4-BE49-F238E27FC236}">
                <a16:creationId xmlns:a16="http://schemas.microsoft.com/office/drawing/2014/main" id="{C2426B42-75B8-4FF6-A55A-1A86C27D75D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t="84662" r="-107" b="-136"/>
          <a:stretch>
            <a:fillRect/>
          </a:stretch>
        </p:blipFill>
        <p:spPr bwMode="auto">
          <a:xfrm>
            <a:off x="6858000" y="4497389"/>
            <a:ext cx="31638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5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0"/>
                                  </p:stCondLst>
                                  <p:childTnLst>
                                    <p:animEffect transition="out" filter="fade">
                                      <p:cBhvr>
                                        <p:cTn id="6" dur="1000"/>
                                        <p:tgtEl>
                                          <p:spTgt spid="15363">
                                            <p:txEl>
                                              <p:pRg st="0" end="0"/>
                                            </p:txEl>
                                          </p:spTgt>
                                        </p:tgtEl>
                                      </p:cBhvr>
                                    </p:animEffect>
                                    <p:set>
                                      <p:cBhvr>
                                        <p:cTn id="7" dur="1" fill="hold">
                                          <p:stCondLst>
                                            <p:cond delay="999"/>
                                          </p:stCondLst>
                                        </p:cTn>
                                        <p:tgtEl>
                                          <p:spTgt spid="1536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5363">
                                            <p:txEl>
                                              <p:pRg st="1" end="1"/>
                                            </p:txEl>
                                          </p:spTgt>
                                        </p:tgtEl>
                                      </p:cBhvr>
                                    </p:animEffect>
                                    <p:set>
                                      <p:cBhvr>
                                        <p:cTn id="10" dur="1" fill="hold">
                                          <p:stCondLst>
                                            <p:cond delay="1999"/>
                                          </p:stCondLst>
                                        </p:cTn>
                                        <p:tgtEl>
                                          <p:spTgt spid="1536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15362"/>
                                        </p:tgtEl>
                                      </p:cBhvr>
                                    </p:animEffect>
                                    <p:set>
                                      <p:cBhvr>
                                        <p:cTn id="13" dur="1" fill="hold">
                                          <p:stCondLst>
                                            <p:cond delay="999"/>
                                          </p:stCondLst>
                                        </p:cTn>
                                        <p:tgtEl>
                                          <p:spTgt spid="15362"/>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2000"/>
                                        <p:tgtEl>
                                          <p:spTgt spid="9"/>
                                        </p:tgtEl>
                                      </p:cBhvr>
                                    </p:animEffect>
                                    <p:set>
                                      <p:cBhvr>
                                        <p:cTn id="18" dur="1" fill="hold">
                                          <p:stCondLst>
                                            <p:cond delay="1999"/>
                                          </p:stCondLst>
                                        </p:cTn>
                                        <p:tgtEl>
                                          <p:spTgt spid="9"/>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10"/>
                                        </p:tgtEl>
                                      </p:cBhvr>
                                    </p:animEffect>
                                    <p:set>
                                      <p:cBhvr>
                                        <p:cTn id="21"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F9899950-E999-45A0-A582-C793D76EB4D6}"/>
              </a:ext>
            </a:extLst>
          </p:cNvPr>
          <p:cNvSpPr>
            <a:spLocks noGrp="1"/>
          </p:cNvSpPr>
          <p:nvPr>
            <p:ph type="title" idx="4294967295"/>
          </p:nvPr>
        </p:nvSpPr>
        <p:spPr>
          <a:xfrm>
            <a:off x="5810250" y="857250"/>
            <a:ext cx="4857750" cy="571500"/>
          </a:xfrm>
        </p:spPr>
        <p:txBody>
          <a:bodyPr/>
          <a:lstStyle/>
          <a:p>
            <a:pPr eaLnBrk="1" hangingPunct="1">
              <a:defRPr/>
            </a:pPr>
            <a:r>
              <a:rPr lang="en-US" altLang="en-US" sz="3000"/>
              <a:t>Lasting Contributions</a:t>
            </a:r>
          </a:p>
        </p:txBody>
      </p:sp>
      <p:sp>
        <p:nvSpPr>
          <p:cNvPr id="16387" name="Content Placeholder 2">
            <a:extLst>
              <a:ext uri="{FF2B5EF4-FFF2-40B4-BE49-F238E27FC236}">
                <a16:creationId xmlns:a16="http://schemas.microsoft.com/office/drawing/2014/main" id="{E8681EFA-0543-41D0-AD7D-83DEECA0244D}"/>
              </a:ext>
            </a:extLst>
          </p:cNvPr>
          <p:cNvSpPr>
            <a:spLocks noGrp="1"/>
          </p:cNvSpPr>
          <p:nvPr>
            <p:ph idx="4294967295"/>
          </p:nvPr>
        </p:nvSpPr>
        <p:spPr>
          <a:xfrm>
            <a:off x="5867400" y="1371600"/>
            <a:ext cx="4800600" cy="4629150"/>
          </a:xfrm>
        </p:spPr>
        <p:txBody>
          <a:bodyPr>
            <a:normAutofit fontScale="92500" lnSpcReduction="10000"/>
          </a:bodyPr>
          <a:lstStyle/>
          <a:p>
            <a:pPr eaLnBrk="1" hangingPunct="1">
              <a:lnSpc>
                <a:spcPct val="85000"/>
              </a:lnSpc>
              <a:spcBef>
                <a:spcPct val="0"/>
              </a:spcBef>
              <a:defRPr/>
            </a:pPr>
            <a:r>
              <a:rPr lang="en-US" altLang="en-US" sz="2775"/>
              <a:t>Technology:</a:t>
            </a:r>
          </a:p>
          <a:p>
            <a:pPr lvl="1" eaLnBrk="1" hangingPunct="1">
              <a:lnSpc>
                <a:spcPct val="85000"/>
              </a:lnSpc>
              <a:spcBef>
                <a:spcPct val="0"/>
              </a:spcBef>
              <a:defRPr/>
            </a:pPr>
            <a:r>
              <a:rPr lang="en-US" altLang="en-US" sz="2100"/>
              <a:t>Advanced plumbing; Most houses had toilets &amp; private bathrooms connected to underground sewer systems</a:t>
            </a:r>
          </a:p>
          <a:p>
            <a:pPr lvl="1" eaLnBrk="1" hangingPunct="1">
              <a:lnSpc>
                <a:spcPct val="85000"/>
              </a:lnSpc>
              <a:spcBef>
                <a:spcPct val="0"/>
              </a:spcBef>
              <a:defRPr/>
            </a:pPr>
            <a:endParaRPr lang="en-US" altLang="en-US" sz="2775"/>
          </a:p>
          <a:p>
            <a:pPr lvl="1" eaLnBrk="1" hangingPunct="1">
              <a:lnSpc>
                <a:spcPct val="85000"/>
              </a:lnSpc>
              <a:spcBef>
                <a:spcPct val="0"/>
              </a:spcBef>
              <a:defRPr/>
            </a:pPr>
            <a:endParaRPr lang="en-US" altLang="en-US" sz="2775"/>
          </a:p>
          <a:p>
            <a:pPr lvl="1" eaLnBrk="1" hangingPunct="1">
              <a:lnSpc>
                <a:spcPct val="85000"/>
              </a:lnSpc>
              <a:spcBef>
                <a:spcPct val="0"/>
              </a:spcBef>
              <a:defRPr/>
            </a:pPr>
            <a:endParaRPr lang="en-US" altLang="en-US" sz="2775"/>
          </a:p>
          <a:p>
            <a:pPr lvl="1" eaLnBrk="1" hangingPunct="1">
              <a:lnSpc>
                <a:spcPct val="85000"/>
              </a:lnSpc>
              <a:spcBef>
                <a:spcPct val="0"/>
              </a:spcBef>
              <a:defRPr/>
            </a:pPr>
            <a:endParaRPr lang="en-US" altLang="en-US" sz="2775"/>
          </a:p>
          <a:p>
            <a:pPr lvl="1" eaLnBrk="1" hangingPunct="1">
              <a:lnSpc>
                <a:spcPct val="85000"/>
              </a:lnSpc>
              <a:spcBef>
                <a:spcPct val="0"/>
              </a:spcBef>
              <a:defRPr/>
            </a:pPr>
            <a:endParaRPr lang="en-US" altLang="en-US" sz="2100"/>
          </a:p>
          <a:p>
            <a:pPr lvl="1" eaLnBrk="1" hangingPunct="1">
              <a:lnSpc>
                <a:spcPct val="85000"/>
              </a:lnSpc>
              <a:spcBef>
                <a:spcPct val="0"/>
              </a:spcBef>
              <a:defRPr/>
            </a:pPr>
            <a:endParaRPr lang="en-US" altLang="en-US" sz="2775"/>
          </a:p>
          <a:p>
            <a:pPr lvl="1" eaLnBrk="1" hangingPunct="1">
              <a:lnSpc>
                <a:spcPct val="85000"/>
              </a:lnSpc>
              <a:spcBef>
                <a:spcPct val="0"/>
              </a:spcBef>
              <a:defRPr/>
            </a:pPr>
            <a:endParaRPr lang="en-US" altLang="en-US" sz="2775"/>
          </a:p>
          <a:p>
            <a:pPr lvl="1" eaLnBrk="1" hangingPunct="1">
              <a:lnSpc>
                <a:spcPct val="85000"/>
              </a:lnSpc>
              <a:spcBef>
                <a:spcPct val="0"/>
              </a:spcBef>
              <a:defRPr/>
            </a:pPr>
            <a:endParaRPr lang="en-US" altLang="en-US" sz="2100"/>
          </a:p>
          <a:p>
            <a:pPr lvl="1" eaLnBrk="1" hangingPunct="1">
              <a:lnSpc>
                <a:spcPct val="85000"/>
              </a:lnSpc>
              <a:spcBef>
                <a:spcPct val="0"/>
              </a:spcBef>
              <a:defRPr/>
            </a:pPr>
            <a:r>
              <a:rPr lang="en-US" altLang="en-US" sz="2100"/>
              <a:t>Standard, oven-baked bricks</a:t>
            </a:r>
          </a:p>
        </p:txBody>
      </p:sp>
      <p:pic>
        <p:nvPicPr>
          <p:cNvPr id="36868" name="Picture 1">
            <a:extLst>
              <a:ext uri="{FF2B5EF4-FFF2-40B4-BE49-F238E27FC236}">
                <a16:creationId xmlns:a16="http://schemas.microsoft.com/office/drawing/2014/main" id="{B47EB6A1-CCDA-4EBB-B924-187BC88EF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57250"/>
            <a:ext cx="2057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Rectangle 7">
            <a:extLst>
              <a:ext uri="{FF2B5EF4-FFF2-40B4-BE49-F238E27FC236}">
                <a16:creationId xmlns:a16="http://schemas.microsoft.com/office/drawing/2014/main" id="{D354A43F-6CC5-446A-B939-5A0742A3D7F7}"/>
              </a:ext>
            </a:extLst>
          </p:cNvPr>
          <p:cNvSpPr>
            <a:spLocks noChangeArrowheads="1"/>
          </p:cNvSpPr>
          <p:nvPr/>
        </p:nvSpPr>
        <p:spPr bwMode="auto">
          <a:xfrm>
            <a:off x="2667000" y="4972050"/>
            <a:ext cx="2057400" cy="10287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defTabSz="457200" eaLnBrk="0" fontAlgn="base" hangingPunct="0">
              <a:spcBef>
                <a:spcPct val="0"/>
              </a:spcBef>
              <a:spcAft>
                <a:spcPct val="0"/>
              </a:spcAft>
              <a:buClrTx/>
              <a:buNone/>
              <a:defRPr/>
            </a:pPr>
            <a:endParaRPr kumimoji="0" lang="en-US" altLang="en-US" sz="1350">
              <a:solidFill>
                <a:prstClr val="white"/>
              </a:solidFill>
              <a:latin typeface="Times New Roman" panose="02020603050405020304" pitchFamily="18" charset="0"/>
              <a:cs typeface="Arial" panose="020B0604020202020204" pitchFamily="34" charset="0"/>
            </a:endParaRPr>
          </a:p>
        </p:txBody>
      </p:sp>
      <p:pic>
        <p:nvPicPr>
          <p:cNvPr id="16390" name="Picture 3">
            <a:extLst>
              <a:ext uri="{FF2B5EF4-FFF2-40B4-BE49-F238E27FC236}">
                <a16:creationId xmlns:a16="http://schemas.microsoft.com/office/drawing/2014/main" id="{37C7497F-6E00-4878-BA29-5B8F4F4786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1" y="3048001"/>
            <a:ext cx="2136775"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 descr="vricks">
            <a:extLst>
              <a:ext uri="{FF2B5EF4-FFF2-40B4-BE49-F238E27FC236}">
                <a16:creationId xmlns:a16="http://schemas.microsoft.com/office/drawing/2014/main" id="{2281A575-59C6-4573-99CC-2198F6D6AC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756" b="49049"/>
          <a:stretch>
            <a:fillRect/>
          </a:stretch>
        </p:blipFill>
        <p:spPr bwMode="auto">
          <a:xfrm>
            <a:off x="8024813" y="3403600"/>
            <a:ext cx="2112962"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5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0" end="10"/>
                                            </p:txEl>
                                          </p:spTgt>
                                        </p:tgtEl>
                                        <p:attrNameLst>
                                          <p:attrName>style.visibility</p:attrName>
                                        </p:attrNameLst>
                                      </p:cBhvr>
                                      <p:to>
                                        <p:strVal val="visible"/>
                                      </p:to>
                                    </p:set>
                                    <p:animEffect transition="in" filter="fade">
                                      <p:cBhvr>
                                        <p:cTn id="7" dur="1000"/>
                                        <p:tgtEl>
                                          <p:spTgt spid="16387">
                                            <p:txEl>
                                              <p:pRg st="10" end="10"/>
                                            </p:txEl>
                                          </p:spTgt>
                                        </p:tgtEl>
                                      </p:cBhvr>
                                    </p:animEffect>
                                  </p:childTnLst>
                                </p:cTn>
                              </p:par>
                              <p:par>
                                <p:cTn id="8" presetID="10" presetClass="exit" presetSubtype="0" fill="hold" nodeType="withEffect">
                                  <p:stCondLst>
                                    <p:cond delay="0"/>
                                  </p:stCondLst>
                                  <p:childTnLst>
                                    <p:animEffect transition="out" filter="fade">
                                      <p:cBhvr>
                                        <p:cTn id="9" dur="1000"/>
                                        <p:tgtEl>
                                          <p:spTgt spid="16390"/>
                                        </p:tgtEl>
                                      </p:cBhvr>
                                    </p:animEffect>
                                    <p:set>
                                      <p:cBhvr>
                                        <p:cTn id="10" dur="1" fill="hold">
                                          <p:stCondLst>
                                            <p:cond delay="999"/>
                                          </p:stCondLst>
                                        </p:cTn>
                                        <p:tgtEl>
                                          <p:spTgt spid="1639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6391"/>
                                        </p:tgtEl>
                                        <p:attrNameLst>
                                          <p:attrName>style.visibility</p:attrName>
                                        </p:attrNameLst>
                                      </p:cBhvr>
                                      <p:to>
                                        <p:strVal val="visible"/>
                                      </p:to>
                                    </p:set>
                                    <p:animEffect transition="in" filter="fade">
                                      <p:cBhvr>
                                        <p:cTn id="13" dur="1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352351DA-61E5-4C88-BE06-4CF9A45F75AF}"/>
              </a:ext>
            </a:extLst>
          </p:cNvPr>
          <p:cNvSpPr>
            <a:spLocks noGrp="1" noRot="1"/>
          </p:cNvSpPr>
          <p:nvPr>
            <p:ph type="title"/>
          </p:nvPr>
        </p:nvSpPr>
        <p:spPr/>
        <p:txBody>
          <a:bodyPr/>
          <a:lstStyle/>
          <a:p>
            <a:pPr eaLnBrk="1" fontAlgn="auto" hangingPunct="1">
              <a:spcAft>
                <a:spcPts val="0"/>
              </a:spcAft>
              <a:defRPr/>
            </a:pPr>
            <a:r>
              <a:rPr lang="en-US" altLang="en-US">
                <a:ea typeface="+mj-ea"/>
              </a:rPr>
              <a:t>Indian Societies</a:t>
            </a:r>
          </a:p>
        </p:txBody>
      </p:sp>
      <p:pic>
        <p:nvPicPr>
          <p:cNvPr id="15363" name="Picture 5" descr="Image result for chandragupta maurya">
            <a:extLst>
              <a:ext uri="{FF2B5EF4-FFF2-40B4-BE49-F238E27FC236}">
                <a16:creationId xmlns:a16="http://schemas.microsoft.com/office/drawing/2014/main" id="{021DD6E4-9C2D-4864-9DF2-2455579819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981200"/>
            <a:ext cx="1905000" cy="2400300"/>
          </a:xfrm>
        </p:spPr>
      </p:pic>
      <p:pic>
        <p:nvPicPr>
          <p:cNvPr id="38916" name="Picture 7" descr="Image result for gupta empire statue">
            <a:extLst>
              <a:ext uri="{FF2B5EF4-FFF2-40B4-BE49-F238E27FC236}">
                <a16:creationId xmlns:a16="http://schemas.microsoft.com/office/drawing/2014/main" id="{A75814F6-66D7-4F04-B5F2-8A4458579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4719639"/>
            <a:ext cx="14668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9" descr="Image result for ashoka statue">
            <a:extLst>
              <a:ext uri="{FF2B5EF4-FFF2-40B4-BE49-F238E27FC236}">
                <a16:creationId xmlns:a16="http://schemas.microsoft.com/office/drawing/2014/main" id="{C2E02E1C-58C4-4939-8243-578DC1EA9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889" y="3248026"/>
            <a:ext cx="180022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09582DD-E552-445A-9CB2-BE621CD242EA}"/>
              </a:ext>
            </a:extLst>
          </p:cNvPr>
          <p:cNvSpPr>
            <a:spLocks noGrp="1"/>
          </p:cNvSpPr>
          <p:nvPr>
            <p:ph type="title"/>
          </p:nvPr>
        </p:nvSpPr>
        <p:spPr/>
        <p:txBody>
          <a:bodyPr/>
          <a:lstStyle/>
          <a:p>
            <a:pPr eaLnBrk="1" fontAlgn="auto" hangingPunct="1">
              <a:spcAft>
                <a:spcPts val="0"/>
              </a:spcAft>
              <a:defRPr/>
            </a:pPr>
            <a:r>
              <a:rPr lang="en-US" altLang="en-US" u="sng">
                <a:ea typeface="+mj-ea"/>
              </a:rPr>
              <a:t>Harappan</a:t>
            </a:r>
            <a:r>
              <a:rPr lang="en-US" altLang="en-US">
                <a:ea typeface="+mj-ea"/>
              </a:rPr>
              <a:t> or </a:t>
            </a:r>
            <a:r>
              <a:rPr lang="en-US" altLang="en-US" u="sng">
                <a:ea typeface="+mj-ea"/>
              </a:rPr>
              <a:t>Indus</a:t>
            </a:r>
            <a:r>
              <a:rPr lang="en-US" altLang="en-US">
                <a:ea typeface="+mj-ea"/>
              </a:rPr>
              <a:t> civilization</a:t>
            </a:r>
          </a:p>
        </p:txBody>
      </p:sp>
      <p:sp>
        <p:nvSpPr>
          <p:cNvPr id="3" name="Content Placeholder 2">
            <a:extLst>
              <a:ext uri="{FF2B5EF4-FFF2-40B4-BE49-F238E27FC236}">
                <a16:creationId xmlns:a16="http://schemas.microsoft.com/office/drawing/2014/main" id="{42CE3B95-260A-45F8-BCB1-F21A20022598}"/>
              </a:ext>
            </a:extLst>
          </p:cNvPr>
          <p:cNvSpPr>
            <a:spLocks noGrp="1"/>
          </p:cNvSpPr>
          <p:nvPr>
            <p:ph idx="1"/>
          </p:nvPr>
        </p:nvSpPr>
        <p:spPr>
          <a:xfrm>
            <a:off x="2333625" y="2222501"/>
            <a:ext cx="7524750" cy="3636963"/>
          </a:xfrm>
        </p:spPr>
        <p:txBody>
          <a:bodyPr/>
          <a:lstStyle/>
          <a:p>
            <a:pPr marL="0" indent="0" eaLnBrk="1" fontAlgn="auto" hangingPunct="1">
              <a:buNone/>
              <a:defRPr/>
            </a:pPr>
            <a:r>
              <a:rPr lang="en-US" u="sng" dirty="0"/>
              <a:t>Description</a:t>
            </a:r>
            <a:r>
              <a:rPr lang="en-US" dirty="0"/>
              <a:t>:</a:t>
            </a:r>
          </a:p>
          <a:p>
            <a:pPr eaLnBrk="1" fontAlgn="auto" hangingPunct="1">
              <a:buFont typeface="Arial" charset="0"/>
              <a:buChar char="•"/>
              <a:defRPr/>
            </a:pPr>
            <a:r>
              <a:rPr lang="en-US" dirty="0"/>
              <a:t>developed in the Indus River valley</a:t>
            </a:r>
          </a:p>
          <a:p>
            <a:pPr eaLnBrk="1" fontAlgn="auto" hangingPunct="1">
              <a:buFont typeface="Arial" charset="0"/>
              <a:buChar char="•"/>
              <a:defRPr/>
            </a:pPr>
            <a:r>
              <a:rPr lang="en-US" dirty="0"/>
              <a:t>3000 to 1500 B.C.</a:t>
            </a:r>
          </a:p>
          <a:p>
            <a:pPr marL="0" indent="0" eaLnBrk="1" fontAlgn="auto" hangingPunct="1">
              <a:buNone/>
              <a:defRPr/>
            </a:pPr>
            <a:r>
              <a:rPr lang="en-US" u="sng" dirty="0"/>
              <a:t>Achievements</a:t>
            </a:r>
            <a:r>
              <a:rPr lang="en-US" dirty="0"/>
              <a:t>:</a:t>
            </a:r>
          </a:p>
          <a:p>
            <a:pPr eaLnBrk="1" fontAlgn="auto" hangingPunct="1">
              <a:buFont typeface="Arial" charset="0"/>
              <a:buChar char="•"/>
              <a:defRPr/>
            </a:pPr>
            <a:r>
              <a:rPr lang="en-US" dirty="0"/>
              <a:t>planned cities</a:t>
            </a:r>
          </a:p>
          <a:p>
            <a:pPr eaLnBrk="1" fontAlgn="auto" hangingPunct="1">
              <a:buFont typeface="Arial" charset="0"/>
              <a:buChar char="•"/>
              <a:defRPr/>
            </a:pPr>
            <a:r>
              <a:rPr lang="en-US" dirty="0"/>
              <a:t>sewer system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527ACFF-775C-4AA8-BBB4-EF27D4FB5F41}"/>
              </a:ext>
            </a:extLst>
          </p:cNvPr>
          <p:cNvSpPr>
            <a:spLocks noGrp="1"/>
          </p:cNvSpPr>
          <p:nvPr>
            <p:ph type="title"/>
          </p:nvPr>
        </p:nvSpPr>
        <p:spPr/>
        <p:txBody>
          <a:bodyPr/>
          <a:lstStyle/>
          <a:p>
            <a:pPr eaLnBrk="1" fontAlgn="auto" hangingPunct="1">
              <a:spcAft>
                <a:spcPts val="0"/>
              </a:spcAft>
              <a:defRPr/>
            </a:pPr>
            <a:r>
              <a:rPr lang="en-US" altLang="en-US">
                <a:ea typeface="+mj-ea"/>
              </a:rPr>
              <a:t>Aryans</a:t>
            </a:r>
          </a:p>
        </p:txBody>
      </p:sp>
      <p:sp>
        <p:nvSpPr>
          <p:cNvPr id="3" name="Content Placeholder 2">
            <a:extLst>
              <a:ext uri="{FF2B5EF4-FFF2-40B4-BE49-F238E27FC236}">
                <a16:creationId xmlns:a16="http://schemas.microsoft.com/office/drawing/2014/main" id="{9F4916F9-D822-46EE-AC64-7251220B9095}"/>
              </a:ext>
            </a:extLst>
          </p:cNvPr>
          <p:cNvSpPr>
            <a:spLocks noGrp="1"/>
          </p:cNvSpPr>
          <p:nvPr>
            <p:ph idx="1"/>
          </p:nvPr>
        </p:nvSpPr>
        <p:spPr>
          <a:xfrm>
            <a:off x="2333625" y="2222501"/>
            <a:ext cx="7524750" cy="3636963"/>
          </a:xfrm>
        </p:spPr>
        <p:txBody>
          <a:bodyPr/>
          <a:lstStyle/>
          <a:p>
            <a:pPr marL="0" indent="0" eaLnBrk="1" fontAlgn="auto" hangingPunct="1">
              <a:buNone/>
              <a:defRPr/>
            </a:pPr>
            <a:r>
              <a:rPr lang="en-US" u="sng" dirty="0"/>
              <a:t>Description</a:t>
            </a:r>
            <a:r>
              <a:rPr lang="en-US" dirty="0"/>
              <a:t>:</a:t>
            </a:r>
          </a:p>
          <a:p>
            <a:pPr eaLnBrk="1" fontAlgn="auto" hangingPunct="1">
              <a:buFont typeface="Arial" charset="0"/>
              <a:buChar char="•"/>
              <a:defRPr/>
            </a:pPr>
            <a:r>
              <a:rPr lang="en-US" dirty="0"/>
              <a:t>nomadic</a:t>
            </a:r>
          </a:p>
          <a:p>
            <a:pPr eaLnBrk="1" fontAlgn="auto" hangingPunct="1">
              <a:buFont typeface="Arial" charset="0"/>
              <a:buChar char="•"/>
              <a:defRPr/>
            </a:pPr>
            <a:r>
              <a:rPr lang="en-US" dirty="0"/>
              <a:t>Indo-European</a:t>
            </a:r>
          </a:p>
          <a:p>
            <a:pPr eaLnBrk="1" fontAlgn="auto" hangingPunct="1">
              <a:buFont typeface="Arial" charset="0"/>
              <a:buChar char="•"/>
              <a:defRPr/>
            </a:pPr>
            <a:r>
              <a:rPr lang="en-US" dirty="0"/>
              <a:t>living in central Asia</a:t>
            </a:r>
          </a:p>
          <a:p>
            <a:pPr eaLnBrk="1" fontAlgn="auto" hangingPunct="1">
              <a:buFont typeface="Arial" charset="0"/>
              <a:buChar char="•"/>
              <a:defRPr/>
            </a:pPr>
            <a:r>
              <a:rPr lang="en-US" dirty="0"/>
              <a:t>1500 B.C. moved south across the Hindu Kush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49C4E63-48AF-45C9-B64D-99B40E480146}"/>
              </a:ext>
            </a:extLst>
          </p:cNvPr>
          <p:cNvSpPr>
            <a:spLocks noGrp="1"/>
          </p:cNvSpPr>
          <p:nvPr>
            <p:ph type="title"/>
          </p:nvPr>
        </p:nvSpPr>
        <p:spPr/>
        <p:txBody>
          <a:bodyPr/>
          <a:lstStyle/>
          <a:p>
            <a:pPr eaLnBrk="1" fontAlgn="auto" hangingPunct="1">
              <a:spcAft>
                <a:spcPts val="0"/>
              </a:spcAft>
              <a:defRPr/>
            </a:pPr>
            <a:r>
              <a:rPr lang="en-US" altLang="en-US">
                <a:ea typeface="+mj-ea"/>
              </a:rPr>
              <a:t>Aryans</a:t>
            </a:r>
          </a:p>
        </p:txBody>
      </p:sp>
      <p:sp>
        <p:nvSpPr>
          <p:cNvPr id="3" name="Content Placeholder 2">
            <a:extLst>
              <a:ext uri="{FF2B5EF4-FFF2-40B4-BE49-F238E27FC236}">
                <a16:creationId xmlns:a16="http://schemas.microsoft.com/office/drawing/2014/main" id="{0EAD30D2-8394-4C0B-8757-43CBC6FC1047}"/>
              </a:ext>
            </a:extLst>
          </p:cNvPr>
          <p:cNvSpPr>
            <a:spLocks noGrp="1"/>
          </p:cNvSpPr>
          <p:nvPr>
            <p:ph idx="1"/>
          </p:nvPr>
        </p:nvSpPr>
        <p:spPr>
          <a:xfrm>
            <a:off x="2333625" y="2222501"/>
            <a:ext cx="7524750" cy="3636963"/>
          </a:xfrm>
        </p:spPr>
        <p:txBody>
          <a:bodyPr/>
          <a:lstStyle/>
          <a:p>
            <a:pPr marL="0" indent="0" eaLnBrk="1" fontAlgn="auto" hangingPunct="1">
              <a:buNone/>
              <a:defRPr/>
            </a:pPr>
            <a:r>
              <a:rPr lang="en-US" u="sng" dirty="0"/>
              <a:t>Achievement</a:t>
            </a:r>
            <a:r>
              <a:rPr lang="en-US" dirty="0"/>
              <a:t>:</a:t>
            </a:r>
          </a:p>
          <a:p>
            <a:pPr eaLnBrk="1" fontAlgn="auto" hangingPunct="1">
              <a:buFont typeface="Arial" charset="0"/>
              <a:buChar char="•"/>
              <a:defRPr/>
            </a:pPr>
            <a:r>
              <a:rPr lang="en-US" dirty="0"/>
              <a:t>excelled at war</a:t>
            </a:r>
          </a:p>
          <a:p>
            <a:pPr eaLnBrk="1" fontAlgn="auto" hangingPunct="1">
              <a:buFont typeface="Arial" charset="0"/>
              <a:buChar char="•"/>
              <a:defRPr/>
            </a:pPr>
            <a:r>
              <a:rPr lang="en-US" dirty="0"/>
              <a:t>conquered the </a:t>
            </a:r>
            <a:r>
              <a:rPr lang="en-US" dirty="0" err="1"/>
              <a:t>Harappans</a:t>
            </a:r>
            <a:endParaRPr lang="en-US" dirty="0"/>
          </a:p>
          <a:p>
            <a:pPr eaLnBrk="1" fontAlgn="auto" hangingPunct="1">
              <a:buFont typeface="Arial" charset="0"/>
              <a:buChar char="•"/>
              <a:defRPr/>
            </a:pPr>
            <a:r>
              <a:rPr lang="en-US" b="1" dirty="0"/>
              <a:t>Magadha</a:t>
            </a:r>
            <a:r>
              <a:rPr lang="en-US" dirty="0"/>
              <a:t>: the first Aryan kingdom to control almost all of India</a:t>
            </a:r>
          </a:p>
          <a:p>
            <a:pPr eaLnBrk="1" fontAlgn="auto" hangingPunct="1">
              <a:buFont typeface="Arial" charset="0"/>
              <a:buChar char="•"/>
              <a:defRPr/>
            </a:pPr>
            <a:r>
              <a:rPr lang="en-US" dirty="0"/>
              <a:t>Caste System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095E06B-3BC9-4BE7-BDB2-B27A33BB9E15}"/>
              </a:ext>
            </a:extLst>
          </p:cNvPr>
          <p:cNvSpPr>
            <a:spLocks noGrp="1"/>
          </p:cNvSpPr>
          <p:nvPr>
            <p:ph type="title"/>
          </p:nvPr>
        </p:nvSpPr>
        <p:spPr/>
        <p:txBody>
          <a:bodyPr/>
          <a:lstStyle/>
          <a:p>
            <a:pPr eaLnBrk="1" fontAlgn="auto" hangingPunct="1">
              <a:spcAft>
                <a:spcPts val="0"/>
              </a:spcAft>
              <a:defRPr/>
            </a:pPr>
            <a:r>
              <a:rPr lang="en-US" altLang="en-US">
                <a:ea typeface="+mj-ea"/>
              </a:rPr>
              <a:t>Caste System</a:t>
            </a:r>
          </a:p>
        </p:txBody>
      </p:sp>
      <p:sp>
        <p:nvSpPr>
          <p:cNvPr id="3" name="Content Placeholder 2">
            <a:extLst>
              <a:ext uri="{FF2B5EF4-FFF2-40B4-BE49-F238E27FC236}">
                <a16:creationId xmlns:a16="http://schemas.microsoft.com/office/drawing/2014/main" id="{BF7DCBAA-9A2C-498F-ADE8-C9F9DA9327F2}"/>
              </a:ext>
            </a:extLst>
          </p:cNvPr>
          <p:cNvSpPr>
            <a:spLocks noGrp="1"/>
          </p:cNvSpPr>
          <p:nvPr>
            <p:ph idx="1"/>
          </p:nvPr>
        </p:nvSpPr>
        <p:spPr>
          <a:xfrm>
            <a:off x="2333625" y="2222501"/>
            <a:ext cx="7524750" cy="3636963"/>
          </a:xfrm>
        </p:spPr>
        <p:txBody>
          <a:bodyPr/>
          <a:lstStyle/>
          <a:p>
            <a:pPr marL="0" indent="0" eaLnBrk="1" fontAlgn="auto" hangingPunct="1">
              <a:buNone/>
              <a:defRPr/>
            </a:pPr>
            <a:r>
              <a:rPr lang="en-US" u="sng" dirty="0"/>
              <a:t>Description</a:t>
            </a:r>
            <a:r>
              <a:rPr lang="en-US" dirty="0"/>
              <a:t>:</a:t>
            </a:r>
          </a:p>
          <a:p>
            <a:pPr eaLnBrk="1" fontAlgn="auto" hangingPunct="1">
              <a:buFont typeface="Arial" charset="0"/>
              <a:buChar char="•"/>
              <a:defRPr/>
            </a:pPr>
            <a:r>
              <a:rPr lang="en-US" dirty="0"/>
              <a:t>hierarchy of classes</a:t>
            </a:r>
          </a:p>
          <a:p>
            <a:pPr eaLnBrk="1" fontAlgn="auto" hangingPunct="1">
              <a:buFont typeface="Arial" charset="0"/>
              <a:buChar char="•"/>
              <a:defRPr/>
            </a:pPr>
            <a:r>
              <a:rPr lang="en-US" dirty="0"/>
              <a:t>determined a person’s occupation, economic potential, and social status</a:t>
            </a:r>
          </a:p>
          <a:p>
            <a:pPr lvl="1" eaLnBrk="1" fontAlgn="auto" hangingPunct="1">
              <a:buFont typeface="Arial" charset="0"/>
              <a:buChar char="•"/>
              <a:defRPr/>
            </a:pPr>
            <a:r>
              <a:rPr lang="en-US" dirty="0"/>
              <a:t>a way of life as much as a religion</a:t>
            </a:r>
          </a:p>
          <a:p>
            <a:pPr eaLnBrk="1" fontAlgn="auto" hangingPunct="1">
              <a:buFont typeface="Arial" charset="0"/>
              <a:buChar char="•"/>
              <a:defRPr/>
            </a:pPr>
            <a:r>
              <a:rPr lang="en-US" dirty="0"/>
              <a:t>five major classes/castes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7DFE66F6-271B-47A1-B77D-E7FF90845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57251"/>
            <a:ext cx="6915150" cy="51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a:extLst>
              <a:ext uri="{FF2B5EF4-FFF2-40B4-BE49-F238E27FC236}">
                <a16:creationId xmlns:a16="http://schemas.microsoft.com/office/drawing/2014/main" id="{A5649E64-26C0-4513-8F3A-79F1E0E30E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4226" y="4229100"/>
            <a:ext cx="49879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ular Callout 14">
            <a:extLst>
              <a:ext uri="{FF2B5EF4-FFF2-40B4-BE49-F238E27FC236}">
                <a16:creationId xmlns:a16="http://schemas.microsoft.com/office/drawing/2014/main" id="{EE512DD6-B39F-4C2D-B77A-9ECDAA95D1A0}"/>
              </a:ext>
            </a:extLst>
          </p:cNvPr>
          <p:cNvSpPr>
            <a:spLocks noChangeArrowheads="1"/>
          </p:cNvSpPr>
          <p:nvPr/>
        </p:nvSpPr>
        <p:spPr bwMode="auto">
          <a:xfrm>
            <a:off x="4838700" y="1085850"/>
            <a:ext cx="2514600" cy="800100"/>
          </a:xfrm>
          <a:prstGeom prst="wedgeRectCallout">
            <a:avLst>
              <a:gd name="adj1" fmla="val 1463"/>
              <a:gd name="adj2" fmla="val 142833"/>
            </a:avLst>
          </a:prstGeom>
          <a:solidFill>
            <a:srgbClr val="FFCCFF"/>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algn="ctr" defTabSz="457200" eaLnBrk="0" fontAlgn="base" hangingPunct="0">
              <a:lnSpc>
                <a:spcPct val="85000"/>
              </a:lnSpc>
              <a:spcBef>
                <a:spcPct val="0"/>
              </a:spcBef>
              <a:spcAft>
                <a:spcPct val="0"/>
              </a:spcAft>
              <a:buClrTx/>
              <a:buNone/>
              <a:defRPr/>
            </a:pPr>
            <a:r>
              <a:rPr kumimoji="0" lang="en-US" altLang="en-US" sz="2550" dirty="0">
                <a:solidFill>
                  <a:prstClr val="black"/>
                </a:solidFill>
                <a:latin typeface="Calibri" panose="020F0502020204030204" pitchFamily="34" charset="0"/>
                <a:cs typeface="Arial" panose="020B0604020202020204" pitchFamily="34" charset="0"/>
              </a:rPr>
              <a:t>The Indus River </a:t>
            </a:r>
            <a:br>
              <a:rPr kumimoji="0" lang="en-US" altLang="en-US" sz="2550" dirty="0">
                <a:solidFill>
                  <a:prstClr val="black"/>
                </a:solidFill>
                <a:latin typeface="Calibri" panose="020F0502020204030204" pitchFamily="34" charset="0"/>
                <a:cs typeface="Arial" panose="020B0604020202020204" pitchFamily="34" charset="0"/>
              </a:rPr>
            </a:br>
            <a:r>
              <a:rPr kumimoji="0" lang="en-US" altLang="en-US" sz="2550" dirty="0">
                <a:solidFill>
                  <a:prstClr val="black"/>
                </a:solidFill>
                <a:latin typeface="Calibri" panose="020F0502020204030204" pitchFamily="34" charset="0"/>
                <a:cs typeface="Arial" panose="020B0604020202020204" pitchFamily="34" charset="0"/>
              </a:rPr>
              <a:t>Valley (India)</a:t>
            </a:r>
          </a:p>
        </p:txBody>
      </p:sp>
    </p:spTree>
  </p:cSld>
  <p:clrMapOvr>
    <a:masterClrMapping/>
  </p:clrMapOvr>
  <p:transition spd="slow" advTm="15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A514B6E-A34B-4B8B-B114-A38F3CC7D582}"/>
              </a:ext>
            </a:extLst>
          </p:cNvPr>
          <p:cNvSpPr>
            <a:spLocks noGrp="1"/>
          </p:cNvSpPr>
          <p:nvPr>
            <p:ph type="title"/>
          </p:nvPr>
        </p:nvSpPr>
        <p:spPr>
          <a:xfrm>
            <a:off x="1981200" y="0"/>
            <a:ext cx="8229600" cy="1143000"/>
          </a:xfrm>
        </p:spPr>
        <p:txBody>
          <a:bodyPr/>
          <a:lstStyle/>
          <a:p>
            <a:pPr eaLnBrk="1" fontAlgn="auto" hangingPunct="1">
              <a:spcAft>
                <a:spcPts val="0"/>
              </a:spcAft>
              <a:defRPr/>
            </a:pPr>
            <a:r>
              <a:rPr lang="en-US" altLang="en-US">
                <a:ea typeface="+mj-ea"/>
              </a:rPr>
              <a:t>Major Caste</a:t>
            </a:r>
          </a:p>
        </p:txBody>
      </p:sp>
      <p:sp>
        <p:nvSpPr>
          <p:cNvPr id="23555" name="Content Placeholder 2">
            <a:extLst>
              <a:ext uri="{FF2B5EF4-FFF2-40B4-BE49-F238E27FC236}">
                <a16:creationId xmlns:a16="http://schemas.microsoft.com/office/drawing/2014/main" id="{F51B31E3-B7E4-4CB0-AD3B-F9F297278537}"/>
              </a:ext>
            </a:extLst>
          </p:cNvPr>
          <p:cNvSpPr>
            <a:spLocks noGrp="1"/>
          </p:cNvSpPr>
          <p:nvPr>
            <p:ph idx="1"/>
          </p:nvPr>
        </p:nvSpPr>
        <p:spPr>
          <a:xfrm>
            <a:off x="1752600" y="2209801"/>
            <a:ext cx="8229600" cy="4525963"/>
          </a:xfrm>
        </p:spPr>
        <p:txBody>
          <a:bodyPr/>
          <a:lstStyle/>
          <a:p>
            <a:pPr eaLnBrk="1" fontAlgn="auto" hangingPunct="1">
              <a:buFont typeface="Wingdings 2" charset="2"/>
              <a:buChar char=""/>
              <a:defRPr/>
            </a:pPr>
            <a:r>
              <a:rPr lang="en-US" altLang="en-US" dirty="0"/>
              <a:t>Sudras</a:t>
            </a:r>
          </a:p>
          <a:p>
            <a:pPr lvl="1" eaLnBrk="1" fontAlgn="auto" hangingPunct="1">
              <a:buFont typeface="Wingdings 2" charset="2"/>
              <a:buChar char=""/>
              <a:defRPr/>
            </a:pPr>
            <a:r>
              <a:rPr lang="en-US" altLang="en-US" dirty="0"/>
              <a:t>most of the population</a:t>
            </a:r>
          </a:p>
          <a:p>
            <a:pPr lvl="1" eaLnBrk="1" fontAlgn="auto" hangingPunct="1">
              <a:buFont typeface="Wingdings 2" charset="2"/>
              <a:buChar char=""/>
              <a:defRPr/>
            </a:pPr>
            <a:r>
              <a:rPr lang="en-US" altLang="en-US" dirty="0"/>
              <a:t>peasants, artisans, manual labor</a:t>
            </a:r>
          </a:p>
          <a:p>
            <a:pPr lvl="1" eaLnBrk="1" fontAlgn="auto" hangingPunct="1">
              <a:buFont typeface="Wingdings 2" charset="2"/>
              <a:buChar char=""/>
              <a:defRPr/>
            </a:pPr>
            <a:r>
              <a:rPr lang="en-US" altLang="en-US" dirty="0"/>
              <a:t>had limited rights</a:t>
            </a:r>
          </a:p>
          <a:p>
            <a:pPr eaLnBrk="1" fontAlgn="auto" hangingPunct="1">
              <a:buFont typeface="Wingdings 2" charset="2"/>
              <a:buChar char=""/>
              <a:defRPr/>
            </a:pPr>
            <a:r>
              <a:rPr lang="en-US" altLang="en-US" dirty="0"/>
              <a:t>Untouchables (Pariah/Dalits-lowest class)</a:t>
            </a:r>
          </a:p>
          <a:p>
            <a:pPr lvl="1" eaLnBrk="1" fontAlgn="auto" hangingPunct="1">
              <a:buFont typeface="Wingdings 2" charset="2"/>
              <a:buChar char=""/>
              <a:defRPr/>
            </a:pPr>
            <a:r>
              <a:rPr lang="en-US" altLang="en-US" dirty="0"/>
              <a:t>not considered part of the caste system</a:t>
            </a:r>
          </a:p>
          <a:p>
            <a:pPr lvl="1" eaLnBrk="1" fontAlgn="auto" hangingPunct="1">
              <a:buFont typeface="Wingdings 2" charset="2"/>
              <a:buChar char=""/>
              <a:defRPr/>
            </a:pPr>
            <a:r>
              <a:rPr lang="en-US" altLang="en-US" dirty="0"/>
              <a:t>5 percent of the population</a:t>
            </a:r>
          </a:p>
          <a:p>
            <a:pPr lvl="1" eaLnBrk="1" fontAlgn="auto" hangingPunct="1">
              <a:buFont typeface="Wingdings 2" charset="2"/>
              <a:buChar char=""/>
              <a:defRPr/>
            </a:pPr>
            <a:r>
              <a:rPr lang="en-US" altLang="en-US" dirty="0"/>
              <a:t>had an extremely difficult life</a:t>
            </a:r>
          </a:p>
          <a:p>
            <a:pPr lvl="1" eaLnBrk="1" fontAlgn="auto" hangingPunct="1">
              <a:buFont typeface="Wingdings 2" charset="2"/>
              <a:buChar char=""/>
              <a:defRPr/>
            </a:pPr>
            <a:r>
              <a:rPr lang="en-US" altLang="en-US" dirty="0"/>
              <a:t>performed tasks that others would not accept</a:t>
            </a:r>
          </a:p>
          <a:p>
            <a:pPr lvl="1" eaLnBrk="1" fontAlgn="auto" hangingPunct="1">
              <a:buFont typeface="Wingdings 2" charset="2"/>
              <a:buChar char=""/>
              <a:defRPr/>
            </a:pPr>
            <a:r>
              <a:rPr lang="en-US" altLang="en-US" dirty="0"/>
              <a:t>not considered human</a:t>
            </a:r>
          </a:p>
          <a:p>
            <a:pPr lvl="1" eaLnBrk="1" fontAlgn="auto" hangingPunct="1">
              <a:buFont typeface="Wingdings 2" charset="2"/>
              <a:buChar char=""/>
              <a:defRPr/>
            </a:pPr>
            <a:r>
              <a:rPr lang="en-US" altLang="en-US" dirty="0"/>
              <a:t>other classes considered their presence harmful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6D55D97-B67F-4047-A550-A554C58DDDF6}"/>
              </a:ext>
            </a:extLst>
          </p:cNvPr>
          <p:cNvSpPr>
            <a:spLocks noGrp="1"/>
          </p:cNvSpPr>
          <p:nvPr>
            <p:ph type="title"/>
          </p:nvPr>
        </p:nvSpPr>
        <p:spPr/>
        <p:txBody>
          <a:bodyPr/>
          <a:lstStyle/>
          <a:p>
            <a:pPr eaLnBrk="1" fontAlgn="auto" hangingPunct="1">
              <a:spcAft>
                <a:spcPts val="0"/>
              </a:spcAft>
              <a:defRPr/>
            </a:pPr>
            <a:r>
              <a:rPr lang="en-US" altLang="en-US" dirty="0">
                <a:ea typeface="+mj-ea"/>
              </a:rPr>
              <a:t>Mauryan Empire</a:t>
            </a:r>
          </a:p>
        </p:txBody>
      </p:sp>
      <p:sp>
        <p:nvSpPr>
          <p:cNvPr id="4" name="Content Placeholder 3">
            <a:extLst>
              <a:ext uri="{FF2B5EF4-FFF2-40B4-BE49-F238E27FC236}">
                <a16:creationId xmlns:a16="http://schemas.microsoft.com/office/drawing/2014/main" id="{F2B5C13E-D54D-4E9F-83C3-400AE0232AAD}"/>
              </a:ext>
            </a:extLst>
          </p:cNvPr>
          <p:cNvSpPr>
            <a:spLocks noGrp="1"/>
          </p:cNvSpPr>
          <p:nvPr>
            <p:ph sz="half" idx="1"/>
          </p:nvPr>
        </p:nvSpPr>
        <p:spPr>
          <a:xfrm>
            <a:off x="2333625" y="2222500"/>
            <a:ext cx="3671888" cy="3638550"/>
          </a:xfrm>
        </p:spPr>
        <p:txBody>
          <a:bodyPr/>
          <a:lstStyle/>
          <a:p>
            <a:pPr marL="0" indent="0" eaLnBrk="1" fontAlgn="auto" hangingPunct="1">
              <a:buNone/>
              <a:defRPr/>
            </a:pPr>
            <a:r>
              <a:rPr lang="en-US" u="sng" dirty="0"/>
              <a:t>Rise</a:t>
            </a:r>
            <a:r>
              <a:rPr lang="en-US" dirty="0"/>
              <a:t>:</a:t>
            </a:r>
          </a:p>
          <a:p>
            <a:pPr eaLnBrk="1" fontAlgn="auto" hangingPunct="1">
              <a:buFont typeface="Arial" charset="0"/>
              <a:buChar char="•"/>
              <a:defRPr/>
            </a:pPr>
            <a:r>
              <a:rPr lang="en-US" dirty="0"/>
              <a:t>324 to 183 B.C.</a:t>
            </a:r>
          </a:p>
          <a:p>
            <a:pPr eaLnBrk="1" fontAlgn="auto" hangingPunct="1">
              <a:buFont typeface="Arial" charset="0"/>
              <a:buChar char="•"/>
              <a:defRPr/>
            </a:pPr>
            <a:r>
              <a:rPr lang="en-US" dirty="0"/>
              <a:t>Unified India by Chandragupta Maurya</a:t>
            </a:r>
          </a:p>
          <a:p>
            <a:pPr eaLnBrk="1" fontAlgn="auto" hangingPunct="1">
              <a:buFont typeface="Arial" charset="0"/>
              <a:buChar char="•"/>
              <a:defRPr/>
            </a:pPr>
            <a:r>
              <a:rPr lang="en-US" dirty="0"/>
              <a:t>Overthrew the king of </a:t>
            </a:r>
            <a:r>
              <a:rPr lang="en-US" dirty="0" err="1"/>
              <a:t>Magaha</a:t>
            </a:r>
            <a:endParaRPr lang="en-US" dirty="0"/>
          </a:p>
          <a:p>
            <a:pPr eaLnBrk="1" fontAlgn="auto" hangingPunct="1">
              <a:buFont typeface="Arial" charset="0"/>
              <a:buChar char="•"/>
              <a:defRPr/>
            </a:pPr>
            <a:r>
              <a:rPr lang="en-US" dirty="0"/>
              <a:t>Skilled administrator</a:t>
            </a:r>
          </a:p>
          <a:p>
            <a:pPr eaLnBrk="1" fontAlgn="auto" hangingPunct="1">
              <a:buFont typeface="Arial" charset="0"/>
              <a:buChar char="•"/>
              <a:defRPr/>
            </a:pPr>
            <a:r>
              <a:rPr lang="en-US" dirty="0"/>
              <a:t>Developed efficient postal system</a:t>
            </a:r>
          </a:p>
        </p:txBody>
      </p:sp>
      <p:pic>
        <p:nvPicPr>
          <p:cNvPr id="24580" name="Content Placeholder 2">
            <a:extLst>
              <a:ext uri="{FF2B5EF4-FFF2-40B4-BE49-F238E27FC236}">
                <a16:creationId xmlns:a16="http://schemas.microsoft.com/office/drawing/2014/main" id="{87A0CF1B-0256-4C5A-A396-0B19B9A631D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6469064" y="2222500"/>
            <a:ext cx="3106737" cy="363855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6A7E26B-161D-40EA-BCBD-7B9BE2359248}"/>
              </a:ext>
            </a:extLst>
          </p:cNvPr>
          <p:cNvSpPr>
            <a:spLocks noGrp="1"/>
          </p:cNvSpPr>
          <p:nvPr>
            <p:ph type="title"/>
          </p:nvPr>
        </p:nvSpPr>
        <p:spPr/>
        <p:txBody>
          <a:bodyPr/>
          <a:lstStyle/>
          <a:p>
            <a:pPr eaLnBrk="1" fontAlgn="auto" hangingPunct="1">
              <a:spcAft>
                <a:spcPts val="0"/>
              </a:spcAft>
              <a:defRPr/>
            </a:pPr>
            <a:r>
              <a:rPr lang="en-US" altLang="en-US">
                <a:ea typeface="+mj-ea"/>
              </a:rPr>
              <a:t>Maurya Empire</a:t>
            </a:r>
          </a:p>
        </p:txBody>
      </p:sp>
      <p:pic>
        <p:nvPicPr>
          <p:cNvPr id="26627" name="Content Placeholder 6">
            <a:extLst>
              <a:ext uri="{FF2B5EF4-FFF2-40B4-BE49-F238E27FC236}">
                <a16:creationId xmlns:a16="http://schemas.microsoft.com/office/drawing/2014/main" id="{8ED615D1-6128-4EC6-A2CB-E6302529DDC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47826" y="2362200"/>
            <a:ext cx="4448175" cy="3962400"/>
          </a:xfrm>
        </p:spPr>
      </p:pic>
      <p:sp>
        <p:nvSpPr>
          <p:cNvPr id="6" name="Content Placeholder 5">
            <a:extLst>
              <a:ext uri="{FF2B5EF4-FFF2-40B4-BE49-F238E27FC236}">
                <a16:creationId xmlns:a16="http://schemas.microsoft.com/office/drawing/2014/main" id="{765B4AA4-968F-4BCE-85D1-C01B585506C0}"/>
              </a:ext>
            </a:extLst>
          </p:cNvPr>
          <p:cNvSpPr>
            <a:spLocks noGrp="1"/>
          </p:cNvSpPr>
          <p:nvPr>
            <p:ph sz="half" idx="2"/>
          </p:nvPr>
        </p:nvSpPr>
        <p:spPr>
          <a:xfrm>
            <a:off x="6186489" y="2222500"/>
            <a:ext cx="3671887" cy="3638550"/>
          </a:xfrm>
        </p:spPr>
        <p:txBody>
          <a:bodyPr/>
          <a:lstStyle/>
          <a:p>
            <a:pPr marL="0" indent="0" eaLnBrk="1" fontAlgn="auto" hangingPunct="1">
              <a:buNone/>
              <a:defRPr/>
            </a:pPr>
            <a:r>
              <a:rPr lang="en-US" u="sng" dirty="0"/>
              <a:t>Asoka</a:t>
            </a:r>
            <a:r>
              <a:rPr lang="en-US" b="1" dirty="0"/>
              <a:t>:</a:t>
            </a:r>
            <a:endParaRPr lang="en-US" dirty="0"/>
          </a:p>
          <a:p>
            <a:pPr eaLnBrk="1" fontAlgn="auto" hangingPunct="1">
              <a:buFont typeface="Arial" charset="0"/>
              <a:buChar char="•"/>
              <a:defRPr/>
            </a:pPr>
            <a:r>
              <a:rPr lang="en-US" dirty="0"/>
              <a:t>269 to 232 B.C.</a:t>
            </a:r>
          </a:p>
          <a:p>
            <a:pPr eaLnBrk="1" fontAlgn="auto" hangingPunct="1">
              <a:buFont typeface="Arial" charset="0"/>
              <a:buChar char="•"/>
              <a:defRPr/>
            </a:pPr>
            <a:r>
              <a:rPr lang="en-US" dirty="0"/>
              <a:t>considered the greatest Indian ruler</a:t>
            </a:r>
          </a:p>
          <a:p>
            <a:pPr eaLnBrk="1" fontAlgn="auto" hangingPunct="1">
              <a:buFont typeface="Arial" charset="0"/>
              <a:buChar char="•"/>
              <a:defRPr/>
            </a:pPr>
            <a:r>
              <a:rPr lang="en-US" dirty="0"/>
              <a:t>converted to Buddhism</a:t>
            </a:r>
          </a:p>
          <a:p>
            <a:pPr eaLnBrk="1" fontAlgn="auto" hangingPunct="1">
              <a:buFont typeface="Arial" charset="0"/>
              <a:buChar char="•"/>
              <a:defRPr/>
            </a:pPr>
            <a:r>
              <a:rPr lang="en-US" dirty="0"/>
              <a:t>governed in accordance with Buddhist ideals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84D381F-700C-4854-A2EE-9FC0F242E341}"/>
              </a:ext>
            </a:extLst>
          </p:cNvPr>
          <p:cNvSpPr>
            <a:spLocks noGrp="1"/>
          </p:cNvSpPr>
          <p:nvPr>
            <p:ph type="title"/>
          </p:nvPr>
        </p:nvSpPr>
        <p:spPr/>
        <p:txBody>
          <a:bodyPr/>
          <a:lstStyle/>
          <a:p>
            <a:pPr eaLnBrk="1" fontAlgn="auto" hangingPunct="1">
              <a:spcAft>
                <a:spcPts val="0"/>
              </a:spcAft>
              <a:defRPr/>
            </a:pPr>
            <a:r>
              <a:rPr lang="en-US" altLang="en-US">
                <a:ea typeface="+mj-ea"/>
              </a:rPr>
              <a:t>Mauryan Empire (321 - 184 B.C.)</a:t>
            </a:r>
          </a:p>
        </p:txBody>
      </p:sp>
      <p:sp>
        <p:nvSpPr>
          <p:cNvPr id="29699" name="Rectangle 3">
            <a:extLst>
              <a:ext uri="{FF2B5EF4-FFF2-40B4-BE49-F238E27FC236}">
                <a16:creationId xmlns:a16="http://schemas.microsoft.com/office/drawing/2014/main" id="{84AE9E4D-9D5B-4D2F-A967-38153DAC5641}"/>
              </a:ext>
            </a:extLst>
          </p:cNvPr>
          <p:cNvSpPr>
            <a:spLocks noGrp="1" noChangeArrowheads="1"/>
          </p:cNvSpPr>
          <p:nvPr>
            <p:ph sz="half" idx="1"/>
          </p:nvPr>
        </p:nvSpPr>
        <p:spPr>
          <a:xfrm>
            <a:off x="1981200" y="1371600"/>
            <a:ext cx="4038600" cy="5334000"/>
          </a:xfrm>
        </p:spPr>
        <p:txBody>
          <a:bodyPr/>
          <a:lstStyle/>
          <a:p>
            <a:pPr marL="0" indent="0" eaLnBrk="1" fontAlgn="auto" hangingPunct="1">
              <a:lnSpc>
                <a:spcPct val="90000"/>
              </a:lnSpc>
              <a:buNone/>
              <a:defRPr/>
            </a:pPr>
            <a:r>
              <a:rPr lang="en-US" u="sng" dirty="0"/>
              <a:t>Achievements</a:t>
            </a:r>
            <a:r>
              <a:rPr lang="en-US" dirty="0"/>
              <a:t>:</a:t>
            </a:r>
          </a:p>
          <a:p>
            <a:pPr eaLnBrk="1" fontAlgn="auto" hangingPunct="1">
              <a:lnSpc>
                <a:spcPct val="90000"/>
              </a:lnSpc>
              <a:buFont typeface="Arial" charset="0"/>
              <a:buChar char="•"/>
              <a:defRPr/>
            </a:pPr>
            <a:r>
              <a:rPr lang="en-US" dirty="0"/>
              <a:t>After the adoption of Buddhism, </a:t>
            </a:r>
            <a:r>
              <a:rPr lang="en-US" dirty="0" err="1"/>
              <a:t>Ashoka</a:t>
            </a:r>
            <a:r>
              <a:rPr lang="en-US" dirty="0"/>
              <a:t>:</a:t>
            </a:r>
          </a:p>
          <a:p>
            <a:pPr lvl="1" eaLnBrk="1" fontAlgn="auto" hangingPunct="1">
              <a:lnSpc>
                <a:spcPct val="90000"/>
              </a:lnSpc>
              <a:buFont typeface="Arial" charset="0"/>
              <a:buChar char="–"/>
              <a:defRPr/>
            </a:pPr>
            <a:r>
              <a:rPr lang="en-US" dirty="0"/>
              <a:t>Never again went to war</a:t>
            </a:r>
          </a:p>
          <a:p>
            <a:pPr lvl="1" eaLnBrk="1" fontAlgn="auto" hangingPunct="1">
              <a:lnSpc>
                <a:spcPct val="90000"/>
              </a:lnSpc>
              <a:buFont typeface="Arial" charset="0"/>
              <a:buChar char="–"/>
              <a:defRPr/>
            </a:pPr>
            <a:r>
              <a:rPr lang="en-US" dirty="0"/>
              <a:t>Carved his laws on rocks and placed them throughout the kingdom</a:t>
            </a:r>
          </a:p>
          <a:p>
            <a:pPr lvl="1" eaLnBrk="1" fontAlgn="auto" hangingPunct="1">
              <a:lnSpc>
                <a:spcPct val="90000"/>
              </a:lnSpc>
              <a:buFont typeface="Arial" charset="0"/>
              <a:buChar char="–"/>
              <a:defRPr/>
            </a:pPr>
            <a:r>
              <a:rPr lang="en-US" dirty="0"/>
              <a:t>Established free hospitals</a:t>
            </a:r>
          </a:p>
          <a:p>
            <a:pPr lvl="1" eaLnBrk="1" fontAlgn="auto" hangingPunct="1">
              <a:lnSpc>
                <a:spcPct val="90000"/>
              </a:lnSpc>
              <a:buFont typeface="Arial" charset="0"/>
              <a:buChar char="–"/>
              <a:defRPr/>
            </a:pPr>
            <a:r>
              <a:rPr lang="en-US" dirty="0"/>
              <a:t>Veterinary clinics</a:t>
            </a:r>
          </a:p>
          <a:p>
            <a:pPr lvl="1" eaLnBrk="1" fontAlgn="auto" hangingPunct="1">
              <a:lnSpc>
                <a:spcPct val="90000"/>
              </a:lnSpc>
              <a:buFont typeface="Arial" charset="0"/>
              <a:buChar char="–"/>
              <a:defRPr/>
            </a:pPr>
            <a:r>
              <a:rPr lang="en-US" dirty="0"/>
              <a:t>Built roads with rest areas for travelers connected to the Silk Roads</a:t>
            </a:r>
          </a:p>
        </p:txBody>
      </p:sp>
      <p:pic>
        <p:nvPicPr>
          <p:cNvPr id="27652" name="Content Placeholder 2">
            <a:extLst>
              <a:ext uri="{FF2B5EF4-FFF2-40B4-BE49-F238E27FC236}">
                <a16:creationId xmlns:a16="http://schemas.microsoft.com/office/drawing/2014/main" id="{63CCD2E6-1086-4546-920C-E5858131CA0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7297738" y="2851150"/>
            <a:ext cx="1447800" cy="238125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83E6328-7402-44A1-B7E9-86560127A40E}"/>
              </a:ext>
            </a:extLst>
          </p:cNvPr>
          <p:cNvSpPr>
            <a:spLocks noGrp="1"/>
          </p:cNvSpPr>
          <p:nvPr>
            <p:ph type="title"/>
          </p:nvPr>
        </p:nvSpPr>
        <p:spPr/>
        <p:txBody>
          <a:bodyPr/>
          <a:lstStyle/>
          <a:p>
            <a:pPr eaLnBrk="1" fontAlgn="auto" hangingPunct="1">
              <a:spcAft>
                <a:spcPts val="0"/>
              </a:spcAft>
              <a:defRPr/>
            </a:pPr>
            <a:r>
              <a:rPr lang="en-US" altLang="en-US">
                <a:ea typeface="+mj-ea"/>
              </a:rPr>
              <a:t>Maurya Empire</a:t>
            </a:r>
          </a:p>
        </p:txBody>
      </p:sp>
      <p:sp>
        <p:nvSpPr>
          <p:cNvPr id="3" name="Content Placeholder 2">
            <a:extLst>
              <a:ext uri="{FF2B5EF4-FFF2-40B4-BE49-F238E27FC236}">
                <a16:creationId xmlns:a16="http://schemas.microsoft.com/office/drawing/2014/main" id="{20A3E913-FA67-49F7-8547-2AD0BD506313}"/>
              </a:ext>
            </a:extLst>
          </p:cNvPr>
          <p:cNvSpPr>
            <a:spLocks noGrp="1"/>
          </p:cNvSpPr>
          <p:nvPr>
            <p:ph idx="1"/>
          </p:nvPr>
        </p:nvSpPr>
        <p:spPr>
          <a:xfrm>
            <a:off x="1981200" y="1219200"/>
            <a:ext cx="8229600" cy="5181600"/>
          </a:xfrm>
        </p:spPr>
        <p:txBody>
          <a:bodyPr/>
          <a:lstStyle/>
          <a:p>
            <a:pPr marL="0" indent="0" eaLnBrk="1" fontAlgn="auto" hangingPunct="1">
              <a:buNone/>
              <a:defRPr/>
            </a:pPr>
            <a:r>
              <a:rPr lang="en-US" u="sng" dirty="0"/>
              <a:t>Silk Roads</a:t>
            </a:r>
            <a:r>
              <a:rPr lang="en-US" dirty="0"/>
              <a:t>:</a:t>
            </a:r>
          </a:p>
          <a:p>
            <a:pPr eaLnBrk="1" fontAlgn="auto" hangingPunct="1">
              <a:buFont typeface="Arial" charset="0"/>
              <a:buChar char="•"/>
              <a:defRPr/>
            </a:pPr>
            <a:r>
              <a:rPr lang="en-US" dirty="0"/>
              <a:t>extensive trade route (about 4,000 miles)</a:t>
            </a:r>
          </a:p>
          <a:p>
            <a:pPr eaLnBrk="1" fontAlgn="auto" hangingPunct="1">
              <a:buFont typeface="Arial" charset="0"/>
              <a:buChar char="•"/>
              <a:defRPr/>
            </a:pPr>
            <a:r>
              <a:rPr lang="en-US" dirty="0" err="1"/>
              <a:t>Changan</a:t>
            </a:r>
            <a:r>
              <a:rPr lang="en-US" dirty="0"/>
              <a:t> in China to Mesopotamia, then to Antioch, and finally to Greece and Rome</a:t>
            </a:r>
          </a:p>
          <a:p>
            <a:pPr eaLnBrk="1" fontAlgn="auto" hangingPunct="1">
              <a:buFont typeface="Arial" charset="0"/>
              <a:buChar char="•"/>
              <a:defRPr/>
            </a:pPr>
            <a:r>
              <a:rPr lang="en-US" dirty="0"/>
              <a:t>luxury goods from West traded for luxury goods to the East</a:t>
            </a:r>
          </a:p>
          <a:p>
            <a:pPr eaLnBrk="1" fontAlgn="auto" hangingPunct="1">
              <a:buFont typeface="Arial" charset="0"/>
              <a:buChar char="•"/>
              <a:defRPr/>
            </a:pPr>
            <a:r>
              <a:rPr lang="en-US" dirty="0"/>
              <a:t>allowed for cultural diffusion-the spread of the beliefs and social activities of one culture to different ethnicities, religions, or nationalities</a:t>
            </a:r>
          </a:p>
          <a:p>
            <a:pPr eaLnBrk="1" fontAlgn="auto" hangingPunct="1">
              <a:buFont typeface="Arial" charset="0"/>
              <a:buChar char="•"/>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AF37AC79-6D39-4079-BC8D-AA2C1DAA3E2F}"/>
              </a:ext>
            </a:extLst>
          </p:cNvPr>
          <p:cNvSpPr>
            <a:spLocks noGrp="1"/>
          </p:cNvSpPr>
          <p:nvPr>
            <p:ph type="title"/>
          </p:nvPr>
        </p:nvSpPr>
        <p:spPr/>
        <p:txBody>
          <a:bodyPr/>
          <a:lstStyle/>
          <a:p>
            <a:pPr eaLnBrk="1" fontAlgn="auto" hangingPunct="1">
              <a:spcAft>
                <a:spcPts val="0"/>
              </a:spcAft>
              <a:defRPr/>
            </a:pPr>
            <a:r>
              <a:rPr lang="en-US" altLang="en-US">
                <a:ea typeface="+mj-ea"/>
              </a:rPr>
              <a:t>Maurya Empire</a:t>
            </a:r>
          </a:p>
        </p:txBody>
      </p:sp>
      <p:sp>
        <p:nvSpPr>
          <p:cNvPr id="3" name="Content Placeholder 2">
            <a:extLst>
              <a:ext uri="{FF2B5EF4-FFF2-40B4-BE49-F238E27FC236}">
                <a16:creationId xmlns:a16="http://schemas.microsoft.com/office/drawing/2014/main" id="{B33D957C-73D4-49F1-844C-CD784E990B1D}"/>
              </a:ext>
            </a:extLst>
          </p:cNvPr>
          <p:cNvSpPr>
            <a:spLocks noGrp="1"/>
          </p:cNvSpPr>
          <p:nvPr>
            <p:ph idx="1"/>
          </p:nvPr>
        </p:nvSpPr>
        <p:spPr>
          <a:xfrm>
            <a:off x="2333625" y="2222501"/>
            <a:ext cx="7524750" cy="3636963"/>
          </a:xfrm>
        </p:spPr>
        <p:txBody>
          <a:bodyPr/>
          <a:lstStyle/>
          <a:p>
            <a:pPr marL="0" indent="0" eaLnBrk="1" fontAlgn="auto" hangingPunct="1">
              <a:buNone/>
              <a:defRPr/>
            </a:pPr>
            <a:r>
              <a:rPr lang="en-US" u="sng" dirty="0"/>
              <a:t>Fall</a:t>
            </a:r>
            <a:r>
              <a:rPr lang="en-US" b="1" dirty="0"/>
              <a:t>:</a:t>
            </a:r>
            <a:endParaRPr lang="en-US" dirty="0"/>
          </a:p>
          <a:p>
            <a:pPr eaLnBrk="1" fontAlgn="auto" hangingPunct="1">
              <a:buFont typeface="Arial" charset="0"/>
              <a:buChar char="•"/>
              <a:defRPr/>
            </a:pPr>
            <a:r>
              <a:rPr lang="en-US" dirty="0"/>
              <a:t>declined after Asoka’s death in 232 B.C.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2AC22809-29FC-4603-85B8-D590C97EEF0C}"/>
              </a:ext>
            </a:extLst>
          </p:cNvPr>
          <p:cNvSpPr>
            <a:spLocks noGrp="1"/>
          </p:cNvSpPr>
          <p:nvPr>
            <p:ph type="title"/>
          </p:nvPr>
        </p:nvSpPr>
        <p:spPr/>
        <p:txBody>
          <a:bodyPr/>
          <a:lstStyle/>
          <a:p>
            <a:pPr eaLnBrk="1" fontAlgn="auto" hangingPunct="1">
              <a:spcAft>
                <a:spcPts val="0"/>
              </a:spcAft>
              <a:defRPr/>
            </a:pPr>
            <a:r>
              <a:rPr lang="en-US" altLang="en-US">
                <a:ea typeface="+mj-ea"/>
              </a:rPr>
              <a:t>Gupta Empire</a:t>
            </a:r>
          </a:p>
        </p:txBody>
      </p:sp>
      <p:sp>
        <p:nvSpPr>
          <p:cNvPr id="3" name="Content Placeholder 2">
            <a:extLst>
              <a:ext uri="{FF2B5EF4-FFF2-40B4-BE49-F238E27FC236}">
                <a16:creationId xmlns:a16="http://schemas.microsoft.com/office/drawing/2014/main" id="{567939E9-76E8-41DF-9ED6-A0165D48F631}"/>
              </a:ext>
            </a:extLst>
          </p:cNvPr>
          <p:cNvSpPr>
            <a:spLocks noGrp="1"/>
          </p:cNvSpPr>
          <p:nvPr>
            <p:ph idx="1"/>
          </p:nvPr>
        </p:nvSpPr>
        <p:spPr>
          <a:xfrm>
            <a:off x="1981200" y="1600201"/>
            <a:ext cx="8229600" cy="4983163"/>
          </a:xfrm>
        </p:spPr>
        <p:txBody>
          <a:bodyPr/>
          <a:lstStyle/>
          <a:p>
            <a:pPr marL="0" indent="0" eaLnBrk="1" fontAlgn="auto" hangingPunct="1">
              <a:buNone/>
              <a:defRPr/>
            </a:pPr>
            <a:r>
              <a:rPr lang="en-US" u="sng" dirty="0"/>
              <a:t>Development</a:t>
            </a:r>
            <a:r>
              <a:rPr lang="en-US" dirty="0"/>
              <a:t>:</a:t>
            </a:r>
          </a:p>
          <a:p>
            <a:pPr eaLnBrk="1" fontAlgn="auto" hangingPunct="1">
              <a:buFont typeface="Arial" charset="0"/>
              <a:buChar char="•"/>
              <a:defRPr/>
            </a:pPr>
            <a:r>
              <a:rPr lang="en-US" dirty="0"/>
              <a:t>AD 320 to the end of the fifth century</a:t>
            </a:r>
          </a:p>
          <a:p>
            <a:pPr eaLnBrk="1" fontAlgn="auto" hangingPunct="1">
              <a:buFont typeface="Arial" charset="0"/>
              <a:buChar char="•"/>
              <a:defRPr/>
            </a:pPr>
            <a:r>
              <a:rPr lang="en-US" dirty="0"/>
              <a:t>Built by Chandragupta I </a:t>
            </a:r>
          </a:p>
          <a:p>
            <a:pPr lvl="1" eaLnBrk="1" fontAlgn="auto" hangingPunct="1">
              <a:buFont typeface="Arial" charset="0"/>
              <a:buChar char="–"/>
              <a:defRPr/>
            </a:pPr>
            <a:r>
              <a:rPr lang="en-US" dirty="0"/>
              <a:t>no relation to Chandragupta </a:t>
            </a:r>
            <a:r>
              <a:rPr lang="en-US" dirty="0" err="1"/>
              <a:t>Maurya</a:t>
            </a:r>
            <a:endParaRPr lang="en-US" dirty="0"/>
          </a:p>
          <a:p>
            <a:pPr lvl="1" eaLnBrk="1" fontAlgn="auto" hangingPunct="1">
              <a:buFont typeface="Arial" charset="0"/>
              <a:buChar char="–"/>
              <a:defRPr/>
            </a:pPr>
            <a:r>
              <a:rPr lang="en-US" dirty="0"/>
              <a:t>Called the “Golden Age” of India</a:t>
            </a:r>
          </a:p>
          <a:p>
            <a:pPr lvl="2" eaLnBrk="1" fontAlgn="auto" hangingPunct="1">
              <a:buFont typeface="Arial" charset="0"/>
              <a:buChar char="–"/>
              <a:defRPr/>
            </a:pPr>
            <a:r>
              <a:rPr lang="en-US" dirty="0"/>
              <a:t>Time of peace and prosperity  </a:t>
            </a:r>
          </a:p>
          <a:p>
            <a:pPr lvl="1" eaLnBrk="1" fontAlgn="auto" hangingPunct="1">
              <a:buFont typeface="Arial" charset="0"/>
              <a:buChar char="–"/>
              <a:defRPr/>
            </a:pPr>
            <a:r>
              <a:rPr lang="en-US" dirty="0"/>
              <a:t>Built many Hindu temples</a:t>
            </a:r>
          </a:p>
          <a:p>
            <a:pPr eaLnBrk="1" fontAlgn="auto" hangingPunct="1">
              <a:buFont typeface="Arial" charset="0"/>
              <a:buChar char="•"/>
              <a:defRPr/>
            </a:pPr>
            <a:r>
              <a:rPr lang="en-US" dirty="0"/>
              <a:t>Reached height under Chandragupta II (A.D. 375 – 415)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8F31F87-B2EC-4A18-B74B-A9718A801DD8}"/>
              </a:ext>
            </a:extLst>
          </p:cNvPr>
          <p:cNvSpPr>
            <a:spLocks noGrp="1"/>
          </p:cNvSpPr>
          <p:nvPr>
            <p:ph type="title"/>
          </p:nvPr>
        </p:nvSpPr>
        <p:spPr/>
        <p:txBody>
          <a:bodyPr/>
          <a:lstStyle/>
          <a:p>
            <a:pPr eaLnBrk="1" fontAlgn="auto" hangingPunct="1">
              <a:spcAft>
                <a:spcPts val="0"/>
              </a:spcAft>
              <a:defRPr/>
            </a:pPr>
            <a:r>
              <a:rPr lang="en-US" altLang="en-US">
                <a:ea typeface="+mj-ea"/>
              </a:rPr>
              <a:t>Gupta Empire: Achievements</a:t>
            </a:r>
          </a:p>
        </p:txBody>
      </p:sp>
      <p:sp>
        <p:nvSpPr>
          <p:cNvPr id="3" name="Content Placeholder 2">
            <a:extLst>
              <a:ext uri="{FF2B5EF4-FFF2-40B4-BE49-F238E27FC236}">
                <a16:creationId xmlns:a16="http://schemas.microsoft.com/office/drawing/2014/main" id="{8D9D1381-3426-4320-855B-06C4883B8B05}"/>
              </a:ext>
            </a:extLst>
          </p:cNvPr>
          <p:cNvSpPr>
            <a:spLocks noGrp="1"/>
          </p:cNvSpPr>
          <p:nvPr>
            <p:ph idx="1"/>
          </p:nvPr>
        </p:nvSpPr>
        <p:spPr>
          <a:xfrm>
            <a:off x="2333625" y="2222501"/>
            <a:ext cx="7524750" cy="3636963"/>
          </a:xfrm>
        </p:spPr>
        <p:txBody>
          <a:bodyPr/>
          <a:lstStyle/>
          <a:p>
            <a:pPr marL="0" indent="0" eaLnBrk="1" fontAlgn="auto" hangingPunct="1">
              <a:buNone/>
              <a:defRPr/>
            </a:pPr>
            <a:r>
              <a:rPr lang="en-US" u="sng" dirty="0"/>
              <a:t>Folktales &amp; Drama</a:t>
            </a:r>
            <a:r>
              <a:rPr lang="en-US" dirty="0"/>
              <a:t>:</a:t>
            </a:r>
          </a:p>
          <a:p>
            <a:pPr eaLnBrk="1" fontAlgn="auto" hangingPunct="1">
              <a:buFont typeface="Arial" charset="0"/>
              <a:buChar char="•"/>
              <a:defRPr/>
            </a:pPr>
            <a:r>
              <a:rPr lang="en-US" i="1" dirty="0" err="1"/>
              <a:t>Panchantantra</a:t>
            </a:r>
            <a:r>
              <a:rPr lang="en-US" dirty="0"/>
              <a:t> – folktales to teach moral lessons through stories of animals</a:t>
            </a:r>
          </a:p>
          <a:p>
            <a:pPr eaLnBrk="1" fontAlgn="auto" hangingPunct="1">
              <a:buFont typeface="Arial" charset="0"/>
              <a:buChar char="•"/>
              <a:defRPr/>
            </a:pPr>
            <a:r>
              <a:rPr lang="en-US" dirty="0" err="1"/>
              <a:t>Kalidasa</a:t>
            </a:r>
            <a:r>
              <a:rPr lang="en-US" dirty="0"/>
              <a:t>, famous playwright – wrote </a:t>
            </a:r>
            <a:r>
              <a:rPr lang="en-US" i="1" dirty="0" err="1"/>
              <a:t>Shakuntala</a:t>
            </a:r>
            <a:r>
              <a:rPr lang="en-US" dirty="0"/>
              <a:t> – about the love between a king and forest maiden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C0EE4BD5-160A-48BE-A6FB-82169BCA6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838200"/>
            <a:ext cx="531495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ular Callout 2">
            <a:extLst>
              <a:ext uri="{FF2B5EF4-FFF2-40B4-BE49-F238E27FC236}">
                <a16:creationId xmlns:a16="http://schemas.microsoft.com/office/drawing/2014/main" id="{67ABE74B-D425-4B64-B285-40F7CC1FF5D7}"/>
              </a:ext>
            </a:extLst>
          </p:cNvPr>
          <p:cNvSpPr>
            <a:spLocks noChangeArrowheads="1"/>
          </p:cNvSpPr>
          <p:nvPr/>
        </p:nvSpPr>
        <p:spPr bwMode="auto">
          <a:xfrm>
            <a:off x="2667000" y="914400"/>
            <a:ext cx="2914650" cy="1371600"/>
          </a:xfrm>
          <a:prstGeom prst="wedgeRectCallout">
            <a:avLst>
              <a:gd name="adj1" fmla="val 66162"/>
              <a:gd name="adj2" fmla="val 54528"/>
            </a:avLst>
          </a:prstGeom>
          <a:solidFill>
            <a:srgbClr val="FFFF99"/>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algn="ctr" defTabSz="457200" eaLnBrk="0" fontAlgn="base" hangingPunct="0">
              <a:lnSpc>
                <a:spcPct val="85000"/>
              </a:lnSpc>
              <a:spcBef>
                <a:spcPct val="0"/>
              </a:spcBef>
              <a:spcAft>
                <a:spcPct val="0"/>
              </a:spcAft>
              <a:buClrTx/>
              <a:buNone/>
              <a:defRPr/>
            </a:pPr>
            <a:r>
              <a:rPr kumimoji="0" lang="en-US" altLang="en-US" sz="2550" dirty="0">
                <a:solidFill>
                  <a:prstClr val="black"/>
                </a:solidFill>
                <a:latin typeface="Calibri" panose="020F0502020204030204" pitchFamily="34" charset="0"/>
                <a:cs typeface="Arial" panose="020B0604020202020204" pitchFamily="34" charset="0"/>
              </a:rPr>
              <a:t>India began along the Indus River, which flooded &amp; left behind fertile soil</a:t>
            </a:r>
          </a:p>
        </p:txBody>
      </p:sp>
      <p:sp>
        <p:nvSpPr>
          <p:cNvPr id="5" name="Rectangular Callout 4">
            <a:extLst>
              <a:ext uri="{FF2B5EF4-FFF2-40B4-BE49-F238E27FC236}">
                <a16:creationId xmlns:a16="http://schemas.microsoft.com/office/drawing/2014/main" id="{757C78D5-68FC-498F-A21E-95248B186852}"/>
              </a:ext>
            </a:extLst>
          </p:cNvPr>
          <p:cNvSpPr>
            <a:spLocks noChangeArrowheads="1"/>
          </p:cNvSpPr>
          <p:nvPr/>
        </p:nvSpPr>
        <p:spPr bwMode="auto">
          <a:xfrm>
            <a:off x="2724150" y="2457450"/>
            <a:ext cx="2857500" cy="1085850"/>
          </a:xfrm>
          <a:prstGeom prst="wedgeRectCallout">
            <a:avLst>
              <a:gd name="adj1" fmla="val 56917"/>
              <a:gd name="adj2" fmla="val 94708"/>
            </a:avLst>
          </a:prstGeom>
          <a:solidFill>
            <a:srgbClr val="CCFFFF"/>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algn="ctr" defTabSz="457200" eaLnBrk="0" fontAlgn="base" hangingPunct="0">
              <a:lnSpc>
                <a:spcPct val="85000"/>
              </a:lnSpc>
              <a:spcBef>
                <a:spcPct val="0"/>
              </a:spcBef>
              <a:spcAft>
                <a:spcPct val="0"/>
              </a:spcAft>
              <a:buClrTx/>
              <a:buNone/>
              <a:defRPr/>
            </a:pPr>
            <a:r>
              <a:rPr kumimoji="0" lang="en-US" altLang="en-US" sz="2550" dirty="0">
                <a:solidFill>
                  <a:prstClr val="black"/>
                </a:solidFill>
                <a:latin typeface="Calibri" panose="020F0502020204030204" pitchFamily="34" charset="0"/>
                <a:cs typeface="Arial" panose="020B0604020202020204" pitchFamily="34" charset="0"/>
              </a:rPr>
              <a:t>Seasonal monsoons caused summer rains &amp; floods</a:t>
            </a:r>
          </a:p>
        </p:txBody>
      </p:sp>
      <p:sp>
        <p:nvSpPr>
          <p:cNvPr id="6" name="Rectangular Callout 5">
            <a:extLst>
              <a:ext uri="{FF2B5EF4-FFF2-40B4-BE49-F238E27FC236}">
                <a16:creationId xmlns:a16="http://schemas.microsoft.com/office/drawing/2014/main" id="{5C6B1493-4587-4F76-8DD9-D0FC8B9EE5B7}"/>
              </a:ext>
            </a:extLst>
          </p:cNvPr>
          <p:cNvSpPr>
            <a:spLocks noChangeArrowheads="1"/>
          </p:cNvSpPr>
          <p:nvPr/>
        </p:nvSpPr>
        <p:spPr bwMode="auto">
          <a:xfrm>
            <a:off x="2724150" y="3886200"/>
            <a:ext cx="3486150" cy="2057400"/>
          </a:xfrm>
          <a:prstGeom prst="wedgeRectCallout">
            <a:avLst>
              <a:gd name="adj1" fmla="val 72389"/>
              <a:gd name="adj2" fmla="val -54537"/>
            </a:avLst>
          </a:prstGeom>
          <a:solidFill>
            <a:srgbClr val="FFCCFF"/>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algn="ctr" defTabSz="457200" eaLnBrk="0" fontAlgn="base" hangingPunct="0">
              <a:lnSpc>
                <a:spcPct val="85000"/>
              </a:lnSpc>
              <a:spcBef>
                <a:spcPct val="0"/>
              </a:spcBef>
              <a:spcAft>
                <a:spcPct val="0"/>
              </a:spcAft>
              <a:buClrTx/>
              <a:buNone/>
              <a:defRPr/>
            </a:pPr>
            <a:r>
              <a:rPr kumimoji="0" lang="en-US" altLang="en-US" sz="2550" dirty="0">
                <a:solidFill>
                  <a:prstClr val="black"/>
                </a:solidFill>
                <a:latin typeface="Calibri" panose="020F0502020204030204" pitchFamily="34" charset="0"/>
                <a:cs typeface="Arial" panose="020B0604020202020204" pitchFamily="34" charset="0"/>
              </a:rPr>
              <a:t>The people were well protected on the Indian “subcontinent” by the oceans, mountains, &amp; deserts that surrounded the Indus River Valley</a:t>
            </a:r>
          </a:p>
        </p:txBody>
      </p:sp>
    </p:spTree>
  </p:cSld>
  <p:clrMapOvr>
    <a:masterClrMapping/>
  </p:clrMapOvr>
  <p:transition spd="slow" advTm="15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1000"/>
                                        <p:tgtEl>
                                          <p:spTgt spid="3"/>
                                        </p:tgtEl>
                                      </p:cBhvr>
                                    </p:animEffect>
                                    <p:set>
                                      <p:cBhvr>
                                        <p:cTn id="12" dur="1" fill="hold">
                                          <p:stCondLst>
                                            <p:cond delay="999"/>
                                          </p:stCondLst>
                                        </p:cTn>
                                        <p:tgtEl>
                                          <p:spTgt spid="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1000"/>
                                        <p:tgtEl>
                                          <p:spTgt spid="5"/>
                                        </p:tgtEl>
                                      </p:cBhvr>
                                    </p:animEffect>
                                    <p:set>
                                      <p:cBhvr>
                                        <p:cTn id="20" dur="1" fill="hold">
                                          <p:stCondLst>
                                            <p:cond delay="999"/>
                                          </p:stCondLst>
                                        </p:cTn>
                                        <p:tgtEl>
                                          <p:spTgt spid="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38C76EE-67D0-48EF-BBE2-5F94AC76837C}"/>
              </a:ext>
            </a:extLst>
          </p:cNvPr>
          <p:cNvSpPr>
            <a:spLocks noGrp="1"/>
          </p:cNvSpPr>
          <p:nvPr>
            <p:ph type="title"/>
          </p:nvPr>
        </p:nvSpPr>
        <p:spPr/>
        <p:txBody>
          <a:bodyPr/>
          <a:lstStyle/>
          <a:p>
            <a:pPr eaLnBrk="1" fontAlgn="auto" hangingPunct="1">
              <a:spcAft>
                <a:spcPts val="0"/>
              </a:spcAft>
              <a:defRPr/>
            </a:pPr>
            <a:r>
              <a:rPr lang="en-US" altLang="en-US">
                <a:ea typeface="+mj-ea"/>
              </a:rPr>
              <a:t>Gupta Empire: Achievements</a:t>
            </a:r>
          </a:p>
        </p:txBody>
      </p:sp>
      <p:sp>
        <p:nvSpPr>
          <p:cNvPr id="3" name="Content Placeholder 2">
            <a:extLst>
              <a:ext uri="{FF2B5EF4-FFF2-40B4-BE49-F238E27FC236}">
                <a16:creationId xmlns:a16="http://schemas.microsoft.com/office/drawing/2014/main" id="{9CDD362A-5822-4F98-995E-9E1D9F74BF26}"/>
              </a:ext>
            </a:extLst>
          </p:cNvPr>
          <p:cNvSpPr>
            <a:spLocks noGrp="1"/>
          </p:cNvSpPr>
          <p:nvPr>
            <p:ph idx="1"/>
          </p:nvPr>
        </p:nvSpPr>
        <p:spPr>
          <a:xfrm>
            <a:off x="2333625" y="2222501"/>
            <a:ext cx="7524750" cy="3636963"/>
          </a:xfrm>
        </p:spPr>
        <p:txBody>
          <a:bodyPr/>
          <a:lstStyle/>
          <a:p>
            <a:pPr marL="0" indent="0" eaLnBrk="1" fontAlgn="auto" hangingPunct="1">
              <a:buNone/>
              <a:defRPr/>
            </a:pPr>
            <a:r>
              <a:rPr lang="en-US" u="sng" dirty="0"/>
              <a:t>Art and Architecture</a:t>
            </a:r>
            <a:r>
              <a:rPr lang="en-US" dirty="0"/>
              <a:t>:</a:t>
            </a:r>
          </a:p>
          <a:p>
            <a:pPr eaLnBrk="1" fontAlgn="auto" hangingPunct="1">
              <a:buFont typeface="Arial" charset="0"/>
              <a:buChar char="•"/>
              <a:defRPr/>
            </a:pPr>
            <a:r>
              <a:rPr lang="en-US" dirty="0"/>
              <a:t>Ajanta Caves</a:t>
            </a:r>
          </a:p>
          <a:p>
            <a:pPr eaLnBrk="1" fontAlgn="auto" hangingPunct="1">
              <a:buFont typeface="Arial" charset="0"/>
              <a:buChar char="•"/>
              <a:defRPr/>
            </a:pPr>
            <a:r>
              <a:rPr lang="en-US" dirty="0"/>
              <a:t>Capital at </a:t>
            </a:r>
            <a:r>
              <a:rPr lang="en-US" dirty="0" err="1"/>
              <a:t>Pataliputra</a:t>
            </a:r>
            <a:endParaRPr lang="en-US" dirty="0"/>
          </a:p>
          <a:p>
            <a:pPr eaLnBrk="1" fontAlgn="auto" hangingPunct="1">
              <a:buFont typeface="Arial" charset="0"/>
              <a:buChar char="•"/>
              <a:defRPr/>
            </a:pPr>
            <a:r>
              <a:rPr lang="en-US" dirty="0"/>
              <a:t>Stupas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29E9E62-032B-47F4-A8A8-AD525E5588E2}"/>
              </a:ext>
            </a:extLst>
          </p:cNvPr>
          <p:cNvSpPr>
            <a:spLocks noGrp="1"/>
          </p:cNvSpPr>
          <p:nvPr>
            <p:ph type="title"/>
          </p:nvPr>
        </p:nvSpPr>
        <p:spPr/>
        <p:txBody>
          <a:bodyPr/>
          <a:lstStyle/>
          <a:p>
            <a:pPr eaLnBrk="1" fontAlgn="auto" hangingPunct="1">
              <a:spcAft>
                <a:spcPts val="0"/>
              </a:spcAft>
              <a:defRPr/>
            </a:pPr>
            <a:r>
              <a:rPr lang="en-US" altLang="en-US">
                <a:ea typeface="+mj-ea"/>
              </a:rPr>
              <a:t>Gupta Empire: Achievements</a:t>
            </a:r>
          </a:p>
        </p:txBody>
      </p:sp>
      <p:sp>
        <p:nvSpPr>
          <p:cNvPr id="3" name="Content Placeholder 2">
            <a:extLst>
              <a:ext uri="{FF2B5EF4-FFF2-40B4-BE49-F238E27FC236}">
                <a16:creationId xmlns:a16="http://schemas.microsoft.com/office/drawing/2014/main" id="{D00CD6FE-BE13-44CA-A14D-9720B66775BF}"/>
              </a:ext>
            </a:extLst>
          </p:cNvPr>
          <p:cNvSpPr>
            <a:spLocks noGrp="1"/>
          </p:cNvSpPr>
          <p:nvPr>
            <p:ph idx="1"/>
          </p:nvPr>
        </p:nvSpPr>
        <p:spPr>
          <a:xfrm>
            <a:off x="2333625" y="2222501"/>
            <a:ext cx="7524750" cy="3636963"/>
          </a:xfrm>
        </p:spPr>
        <p:txBody>
          <a:bodyPr/>
          <a:lstStyle/>
          <a:p>
            <a:pPr marL="0" indent="0" eaLnBrk="1" fontAlgn="auto" hangingPunct="1">
              <a:buNone/>
              <a:defRPr/>
            </a:pPr>
            <a:r>
              <a:rPr lang="en-US" u="sng" dirty="0"/>
              <a:t>Astronomy</a:t>
            </a:r>
            <a:r>
              <a:rPr lang="en-US" dirty="0"/>
              <a:t>:</a:t>
            </a:r>
          </a:p>
          <a:p>
            <a:pPr eaLnBrk="1" fontAlgn="auto" hangingPunct="1">
              <a:buFont typeface="Arial" charset="0"/>
              <a:buChar char="•"/>
              <a:defRPr/>
            </a:pPr>
            <a:r>
              <a:rPr lang="en-US" dirty="0"/>
              <a:t>Realized earth is round</a:t>
            </a:r>
          </a:p>
          <a:p>
            <a:pPr marL="0" indent="0" eaLnBrk="1" fontAlgn="auto" hangingPunct="1">
              <a:buNone/>
              <a:defRPr/>
            </a:pPr>
            <a:r>
              <a:rPr lang="en-US" u="sng" dirty="0"/>
              <a:t>Mathematics</a:t>
            </a:r>
            <a:r>
              <a:rPr lang="en-US" dirty="0"/>
              <a:t>:</a:t>
            </a:r>
          </a:p>
          <a:p>
            <a:pPr eaLnBrk="1" fontAlgn="auto" hangingPunct="1">
              <a:buFont typeface="Arial" charset="0"/>
              <a:buChar char="•"/>
              <a:defRPr/>
            </a:pPr>
            <a:r>
              <a:rPr lang="en-US" dirty="0"/>
              <a:t>Developed principles leading to algebra</a:t>
            </a:r>
          </a:p>
          <a:p>
            <a:pPr eaLnBrk="1" fontAlgn="auto" hangingPunct="1">
              <a:buFont typeface="Arial" charset="0"/>
              <a:buChar char="•"/>
              <a:defRPr/>
            </a:pPr>
            <a:r>
              <a:rPr lang="en-US" dirty="0"/>
              <a:t>Invented concepts of infinity and zero</a:t>
            </a:r>
          </a:p>
          <a:p>
            <a:pPr eaLnBrk="1" fontAlgn="auto" hangingPunct="1">
              <a:buFont typeface="Arial" charset="0"/>
              <a:buChar char="•"/>
              <a:defRPr/>
            </a:pPr>
            <a:r>
              <a:rPr lang="en-US" dirty="0"/>
              <a:t>Devised symbols for 1-9 (“Arabic Numerals”)</a:t>
            </a:r>
          </a:p>
          <a:p>
            <a:pPr eaLnBrk="1" fontAlgn="auto" hangingPunct="1">
              <a:buFont typeface="Arial" charset="0"/>
              <a:buChar char="•"/>
              <a:defRPr/>
            </a:pPr>
            <a:r>
              <a:rPr lang="en-US" dirty="0"/>
              <a:t>Developed a decimal system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904EE27F-20C1-43D2-86CD-888AB44EC6CC}"/>
              </a:ext>
            </a:extLst>
          </p:cNvPr>
          <p:cNvSpPr>
            <a:spLocks noGrp="1"/>
          </p:cNvSpPr>
          <p:nvPr>
            <p:ph type="title"/>
          </p:nvPr>
        </p:nvSpPr>
        <p:spPr/>
        <p:txBody>
          <a:bodyPr/>
          <a:lstStyle/>
          <a:p>
            <a:pPr eaLnBrk="1" fontAlgn="auto" hangingPunct="1">
              <a:spcAft>
                <a:spcPts val="0"/>
              </a:spcAft>
              <a:defRPr/>
            </a:pPr>
            <a:r>
              <a:rPr lang="en-US" altLang="en-US">
                <a:ea typeface="+mj-ea"/>
              </a:rPr>
              <a:t>Gupta Empire: Achievements</a:t>
            </a:r>
          </a:p>
        </p:txBody>
      </p:sp>
      <p:sp>
        <p:nvSpPr>
          <p:cNvPr id="3" name="Content Placeholder 2">
            <a:extLst>
              <a:ext uri="{FF2B5EF4-FFF2-40B4-BE49-F238E27FC236}">
                <a16:creationId xmlns:a16="http://schemas.microsoft.com/office/drawing/2014/main" id="{42FF8462-4CEF-4F03-B332-01D9C1C67F9E}"/>
              </a:ext>
            </a:extLst>
          </p:cNvPr>
          <p:cNvSpPr>
            <a:spLocks noGrp="1"/>
          </p:cNvSpPr>
          <p:nvPr>
            <p:ph idx="1"/>
          </p:nvPr>
        </p:nvSpPr>
        <p:spPr>
          <a:xfrm>
            <a:off x="1981200" y="1600200"/>
            <a:ext cx="8229600" cy="5410200"/>
          </a:xfrm>
        </p:spPr>
        <p:txBody>
          <a:bodyPr/>
          <a:lstStyle/>
          <a:p>
            <a:pPr marL="0" indent="0" eaLnBrk="1" fontAlgn="auto" hangingPunct="1">
              <a:buNone/>
              <a:defRPr/>
            </a:pPr>
            <a:r>
              <a:rPr lang="en-US" u="sng" dirty="0"/>
              <a:t>Medicine</a:t>
            </a:r>
            <a:r>
              <a:rPr lang="en-US" dirty="0"/>
              <a:t>:</a:t>
            </a:r>
          </a:p>
          <a:p>
            <a:pPr eaLnBrk="1" fontAlgn="auto" hangingPunct="1">
              <a:buFont typeface="Arial" charset="0"/>
              <a:buChar char="•"/>
              <a:defRPr/>
            </a:pPr>
            <a:r>
              <a:rPr lang="en-US" dirty="0"/>
              <a:t>Vaccination</a:t>
            </a:r>
          </a:p>
          <a:p>
            <a:pPr eaLnBrk="1" fontAlgn="auto" hangingPunct="1">
              <a:buFont typeface="Arial" charset="0"/>
              <a:buChar char="•"/>
              <a:defRPr/>
            </a:pPr>
            <a:r>
              <a:rPr lang="en-US" dirty="0"/>
              <a:t>Plastic Surgery for facial injuries</a:t>
            </a:r>
          </a:p>
          <a:p>
            <a:pPr eaLnBrk="1" fontAlgn="auto" hangingPunct="1">
              <a:buFont typeface="Arial" charset="0"/>
              <a:buChar char="•"/>
              <a:defRPr/>
            </a:pPr>
            <a:r>
              <a:rPr lang="en-US" dirty="0"/>
              <a:t>Hospital System</a:t>
            </a:r>
          </a:p>
          <a:p>
            <a:pPr marL="0" indent="0" eaLnBrk="1" fontAlgn="auto" hangingPunct="1">
              <a:buNone/>
              <a:defRPr/>
            </a:pPr>
            <a:r>
              <a:rPr lang="en-US" u="sng" dirty="0"/>
              <a:t>Trade</a:t>
            </a:r>
            <a:r>
              <a:rPr lang="en-US" dirty="0"/>
              <a:t>:</a:t>
            </a:r>
          </a:p>
          <a:p>
            <a:pPr eaLnBrk="1" fontAlgn="auto" hangingPunct="1">
              <a:buFont typeface="Arial" charset="0"/>
              <a:buChar char="•"/>
              <a:defRPr/>
            </a:pPr>
            <a:r>
              <a:rPr lang="en-US" dirty="0"/>
              <a:t>Arabia (Persia and North Africa) – gems, spices, cotton, teak and ebony</a:t>
            </a:r>
          </a:p>
          <a:p>
            <a:pPr eaLnBrk="1" fontAlgn="auto" hangingPunct="1">
              <a:buFont typeface="Arial" charset="0"/>
              <a:buChar char="•"/>
              <a:defRPr/>
            </a:pPr>
            <a:r>
              <a:rPr lang="en-US" dirty="0"/>
              <a:t>China – silk</a:t>
            </a:r>
          </a:p>
          <a:p>
            <a:pPr eaLnBrk="1" fontAlgn="auto" hangingPunct="1">
              <a:buFont typeface="Arial" charset="0"/>
              <a:buChar char="•"/>
              <a:defRPr/>
            </a:pPr>
            <a:r>
              <a:rPr lang="en-US" dirty="0"/>
              <a:t>Rome – gold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0943C7A7-58C9-4554-A5EF-1138AE966F69}"/>
              </a:ext>
            </a:extLst>
          </p:cNvPr>
          <p:cNvSpPr>
            <a:spLocks noGrp="1"/>
          </p:cNvSpPr>
          <p:nvPr>
            <p:ph type="title"/>
          </p:nvPr>
        </p:nvSpPr>
        <p:spPr/>
        <p:txBody>
          <a:bodyPr/>
          <a:lstStyle/>
          <a:p>
            <a:pPr eaLnBrk="1" fontAlgn="auto" hangingPunct="1">
              <a:spcAft>
                <a:spcPts val="0"/>
              </a:spcAft>
              <a:defRPr/>
            </a:pPr>
            <a:r>
              <a:rPr lang="en-US" altLang="en-US">
                <a:ea typeface="+mj-ea"/>
              </a:rPr>
              <a:t>Hinduism </a:t>
            </a:r>
          </a:p>
        </p:txBody>
      </p:sp>
      <p:sp>
        <p:nvSpPr>
          <p:cNvPr id="36867" name="Rectangle 5">
            <a:extLst>
              <a:ext uri="{FF2B5EF4-FFF2-40B4-BE49-F238E27FC236}">
                <a16:creationId xmlns:a16="http://schemas.microsoft.com/office/drawing/2014/main" id="{6367B792-0465-4D8F-9BC6-FBADFDC6E2CB}"/>
              </a:ext>
            </a:extLst>
          </p:cNvPr>
          <p:cNvSpPr>
            <a:spLocks noGrp="1"/>
          </p:cNvSpPr>
          <p:nvPr>
            <p:ph idx="1"/>
          </p:nvPr>
        </p:nvSpPr>
        <p:spPr>
          <a:xfrm>
            <a:off x="2005013" y="1449388"/>
            <a:ext cx="8229600" cy="4525962"/>
          </a:xfrm>
        </p:spPr>
        <p:txBody>
          <a:bodyPr>
            <a:normAutofit fontScale="92500" lnSpcReduction="10000"/>
          </a:bodyPr>
          <a:lstStyle/>
          <a:p>
            <a:pPr marL="0" indent="0" eaLnBrk="1" fontAlgn="auto" hangingPunct="1">
              <a:buNone/>
              <a:defRPr/>
            </a:pPr>
            <a:endParaRPr lang="en-US" altLang="en-US" sz="9600" dirty="0">
              <a:latin typeface="Wingdings" panose="05000000000000000000" pitchFamily="2" charset="2"/>
            </a:endParaRPr>
          </a:p>
          <a:p>
            <a:pPr marL="0" indent="0" eaLnBrk="1" fontAlgn="auto" hangingPunct="1">
              <a:buNone/>
              <a:defRPr/>
            </a:pPr>
            <a:endParaRPr lang="en-US" altLang="en-US" sz="9600" dirty="0">
              <a:latin typeface="Wingdings" panose="05000000000000000000" pitchFamily="2" charset="2"/>
            </a:endParaRPr>
          </a:p>
          <a:p>
            <a:pPr marL="0" indent="0" eaLnBrk="1" fontAlgn="auto" hangingPunct="1">
              <a:buNone/>
              <a:defRPr/>
            </a:pPr>
            <a:r>
              <a:rPr lang="en-US" altLang="en-US" sz="9600" dirty="0">
                <a:latin typeface="Wingdings" panose="05000000000000000000" pitchFamily="2" charset="2"/>
              </a:rPr>
              <a:t>\													\</a:t>
            </a:r>
          </a:p>
          <a:p>
            <a:pPr marL="0" indent="0" eaLnBrk="1" fontAlgn="auto" hangingPunct="1">
              <a:buNone/>
              <a:defRPr/>
            </a:pPr>
            <a:endParaRPr lang="en-US" altLang="en-US" sz="9600" dirty="0">
              <a:latin typeface="Wingdings" panose="05000000000000000000" pitchFamily="2" charset="2"/>
            </a:endParaRPr>
          </a:p>
          <a:p>
            <a:pPr marL="0" indent="0" eaLnBrk="1" fontAlgn="auto" hangingPunct="1">
              <a:buNone/>
              <a:defRPr/>
            </a:pPr>
            <a:endParaRPr lang="en-US" altLang="en-US" sz="9600" dirty="0"/>
          </a:p>
          <a:p>
            <a:pPr marL="0" indent="0" eaLnBrk="1" fontAlgn="auto" hangingPunct="1">
              <a:buNone/>
              <a:defRPr/>
            </a:pPr>
            <a:endParaRPr lang="en-US" altLang="en-US" sz="9600" dirty="0"/>
          </a:p>
        </p:txBody>
      </p:sp>
      <p:pic>
        <p:nvPicPr>
          <p:cNvPr id="61444" name="Picture 5" descr="Image result for hinduism">
            <a:extLst>
              <a:ext uri="{FF2B5EF4-FFF2-40B4-BE49-F238E27FC236}">
                <a16:creationId xmlns:a16="http://schemas.microsoft.com/office/drawing/2014/main" id="{E1C1BE02-18AE-469B-9032-31A8A2289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4" y="2895601"/>
            <a:ext cx="18954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6EF6F791-D3E9-4CE3-B209-F11676C12926}"/>
              </a:ext>
            </a:extLst>
          </p:cNvPr>
          <p:cNvSpPr>
            <a:spLocks noGrp="1"/>
          </p:cNvSpPr>
          <p:nvPr>
            <p:ph type="title"/>
          </p:nvPr>
        </p:nvSpPr>
        <p:spPr/>
        <p:txBody>
          <a:bodyPr/>
          <a:lstStyle/>
          <a:p>
            <a:pPr eaLnBrk="1" fontAlgn="auto" hangingPunct="1">
              <a:spcAft>
                <a:spcPts val="0"/>
              </a:spcAft>
              <a:defRPr/>
            </a:pPr>
            <a:r>
              <a:rPr lang="en-US" altLang="en-US">
                <a:ea typeface="+mj-ea"/>
              </a:rPr>
              <a:t>Hinduism</a:t>
            </a:r>
          </a:p>
        </p:txBody>
      </p:sp>
      <p:sp>
        <p:nvSpPr>
          <p:cNvPr id="3" name="Content Placeholder 2">
            <a:extLst>
              <a:ext uri="{FF2B5EF4-FFF2-40B4-BE49-F238E27FC236}">
                <a16:creationId xmlns:a16="http://schemas.microsoft.com/office/drawing/2014/main" id="{DA96C563-43F5-40AF-BAD4-1A79B166C95C}"/>
              </a:ext>
            </a:extLst>
          </p:cNvPr>
          <p:cNvSpPr>
            <a:spLocks noGrp="1"/>
          </p:cNvSpPr>
          <p:nvPr>
            <p:ph idx="1"/>
          </p:nvPr>
        </p:nvSpPr>
        <p:spPr>
          <a:xfrm>
            <a:off x="2333625" y="2222501"/>
            <a:ext cx="7524750" cy="3636963"/>
          </a:xfrm>
        </p:spPr>
        <p:txBody>
          <a:bodyPr/>
          <a:lstStyle/>
          <a:p>
            <a:pPr marL="0" indent="0" eaLnBrk="1" fontAlgn="auto" hangingPunct="1">
              <a:buNone/>
              <a:defRPr/>
            </a:pPr>
            <a:r>
              <a:rPr lang="en-US" u="sng" dirty="0"/>
              <a:t>Founder</a:t>
            </a:r>
            <a:r>
              <a:rPr lang="en-US" dirty="0"/>
              <a:t>:</a:t>
            </a:r>
          </a:p>
          <a:p>
            <a:pPr eaLnBrk="1" fontAlgn="auto" hangingPunct="1">
              <a:buFont typeface="Arial" charset="0"/>
              <a:buChar char="•"/>
              <a:defRPr/>
            </a:pPr>
            <a:r>
              <a:rPr lang="en-US" dirty="0"/>
              <a:t>based on Aryan religious beliefs</a:t>
            </a:r>
          </a:p>
          <a:p>
            <a:pPr eaLnBrk="1" fontAlgn="auto" hangingPunct="1">
              <a:buFont typeface="Arial" charset="0"/>
              <a:buChar char="•"/>
              <a:defRPr/>
            </a:pPr>
            <a:r>
              <a:rPr lang="en-US" dirty="0"/>
              <a:t>no single founder, added to over time</a:t>
            </a:r>
          </a:p>
          <a:p>
            <a:pPr eaLnBrk="1" fontAlgn="auto" hangingPunct="1">
              <a:buFont typeface="Arial" charset="0"/>
              <a:buChar char="•"/>
              <a:defRPr/>
            </a:pPr>
            <a:endParaRPr lang="en-US" dirty="0"/>
          </a:p>
          <a:p>
            <a:pPr marL="0" indent="0" eaLnBrk="1" fontAlgn="auto" hangingPunct="1">
              <a:buNone/>
              <a:defRPr/>
            </a:pPr>
            <a:r>
              <a:rPr lang="en-US" u="sng" dirty="0"/>
              <a:t>Homeland</a:t>
            </a:r>
            <a:r>
              <a:rPr lang="en-US" dirty="0"/>
              <a:t>:</a:t>
            </a:r>
          </a:p>
          <a:p>
            <a:pPr eaLnBrk="1" fontAlgn="auto" hangingPunct="1">
              <a:buFont typeface="Arial" charset="0"/>
              <a:buChar char="•"/>
              <a:defRPr/>
            </a:pPr>
            <a:r>
              <a:rPr lang="en-US" dirty="0"/>
              <a:t>India</a:t>
            </a:r>
          </a:p>
          <a:p>
            <a:pPr eaLnBrk="1" fontAlgn="auto" hangingPunct="1">
              <a:buFont typeface="Arial" charset="0"/>
              <a:buChar char="•"/>
              <a:defRPr/>
            </a:pPr>
            <a:r>
              <a:rPr lang="en-US" dirty="0"/>
              <a:t>vast majority of Indian people are Hindus</a:t>
            </a:r>
          </a:p>
          <a:p>
            <a:pPr eaLnBrk="1" fontAlgn="auto" hangingPunct="1">
              <a:buFont typeface="Arial" charset="0"/>
              <a:buChar char="•"/>
              <a:defRP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F2A1730-9A17-44FE-9224-30EBB3A4CD8A}"/>
              </a:ext>
            </a:extLst>
          </p:cNvPr>
          <p:cNvSpPr>
            <a:spLocks noGrp="1"/>
          </p:cNvSpPr>
          <p:nvPr>
            <p:ph type="title"/>
          </p:nvPr>
        </p:nvSpPr>
        <p:spPr/>
        <p:txBody>
          <a:bodyPr/>
          <a:lstStyle/>
          <a:p>
            <a:pPr eaLnBrk="1" fontAlgn="auto" hangingPunct="1">
              <a:spcAft>
                <a:spcPts val="0"/>
              </a:spcAft>
              <a:defRPr/>
            </a:pPr>
            <a:r>
              <a:rPr lang="en-US" altLang="en-US">
                <a:ea typeface="+mj-ea"/>
              </a:rPr>
              <a:t>Hinduism</a:t>
            </a:r>
          </a:p>
        </p:txBody>
      </p:sp>
      <p:sp>
        <p:nvSpPr>
          <p:cNvPr id="3" name="Content Placeholder 2">
            <a:extLst>
              <a:ext uri="{FF2B5EF4-FFF2-40B4-BE49-F238E27FC236}">
                <a16:creationId xmlns:a16="http://schemas.microsoft.com/office/drawing/2014/main" id="{D6AFA72A-90DE-4927-90F6-7AB9E24FEC0C}"/>
              </a:ext>
            </a:extLst>
          </p:cNvPr>
          <p:cNvSpPr>
            <a:spLocks noGrp="1"/>
          </p:cNvSpPr>
          <p:nvPr>
            <p:ph idx="1"/>
          </p:nvPr>
        </p:nvSpPr>
        <p:spPr>
          <a:xfrm>
            <a:off x="1981200" y="1600200"/>
            <a:ext cx="8229600" cy="5105400"/>
          </a:xfrm>
        </p:spPr>
        <p:txBody>
          <a:bodyPr/>
          <a:lstStyle/>
          <a:p>
            <a:pPr marL="0" indent="0" eaLnBrk="1" fontAlgn="auto" hangingPunct="1">
              <a:buNone/>
              <a:defRPr/>
            </a:pPr>
            <a:r>
              <a:rPr lang="en-US" u="sng" dirty="0"/>
              <a:t>God</a:t>
            </a:r>
            <a:r>
              <a:rPr lang="en-US" dirty="0"/>
              <a:t>:</a:t>
            </a:r>
          </a:p>
          <a:p>
            <a:pPr eaLnBrk="1" fontAlgn="auto" hangingPunct="1">
              <a:buFont typeface="Arial" charset="0"/>
              <a:buChar char="•"/>
              <a:defRPr/>
            </a:pPr>
            <a:r>
              <a:rPr lang="en-US" dirty="0"/>
              <a:t>Brahman = ultimate reality (God)-creator of the world</a:t>
            </a:r>
          </a:p>
          <a:p>
            <a:pPr eaLnBrk="1" fontAlgn="auto" hangingPunct="1">
              <a:buFont typeface="Arial" charset="0"/>
              <a:buChar char="•"/>
              <a:defRPr/>
            </a:pPr>
            <a:r>
              <a:rPr lang="en-US" dirty="0"/>
              <a:t>Hindu gods and goddesses </a:t>
            </a:r>
          </a:p>
          <a:p>
            <a:pPr lvl="1" eaLnBrk="1" fontAlgn="auto" hangingPunct="1">
              <a:buFont typeface="Arial" charset="0"/>
              <a:buChar char="–"/>
              <a:defRPr/>
            </a:pPr>
            <a:r>
              <a:rPr lang="en-US" dirty="0"/>
              <a:t>gave ordinary Hindus a way to express their religious feelings</a:t>
            </a:r>
          </a:p>
          <a:p>
            <a:pPr lvl="1" eaLnBrk="1" fontAlgn="auto" hangingPunct="1">
              <a:buFont typeface="Arial" charset="0"/>
              <a:buChar char="–"/>
              <a:defRPr/>
            </a:pPr>
            <a:r>
              <a:rPr lang="en-US" dirty="0"/>
              <a:t>three chief deities</a:t>
            </a:r>
          </a:p>
          <a:p>
            <a:pPr lvl="2" eaLnBrk="1" fontAlgn="auto" hangingPunct="1">
              <a:buFont typeface="Arial" charset="0"/>
              <a:buChar char="•"/>
              <a:defRPr/>
            </a:pPr>
            <a:r>
              <a:rPr lang="en-US" dirty="0"/>
              <a:t>Brahma the Creator</a:t>
            </a:r>
          </a:p>
          <a:p>
            <a:pPr lvl="2" eaLnBrk="1" fontAlgn="auto" hangingPunct="1">
              <a:buFont typeface="Arial" charset="0"/>
              <a:buChar char="•"/>
              <a:defRPr/>
            </a:pPr>
            <a:r>
              <a:rPr lang="en-US" dirty="0"/>
              <a:t>Vishnu the Preserver</a:t>
            </a:r>
          </a:p>
          <a:p>
            <a:pPr lvl="2" eaLnBrk="1" fontAlgn="auto" hangingPunct="1">
              <a:buFont typeface="Arial" charset="0"/>
              <a:buChar char="•"/>
              <a:defRPr/>
            </a:pPr>
            <a:r>
              <a:rPr lang="en-US" dirty="0"/>
              <a:t>Siva the Destroyer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a:extLst>
              <a:ext uri="{FF2B5EF4-FFF2-40B4-BE49-F238E27FC236}">
                <a16:creationId xmlns:a16="http://schemas.microsoft.com/office/drawing/2014/main" id="{0BB6A1C0-7137-4489-90E4-2E9318C38CCD}"/>
              </a:ext>
            </a:extLst>
          </p:cNvPr>
          <p:cNvSpPr>
            <a:spLocks noGrp="1"/>
          </p:cNvSpPr>
          <p:nvPr>
            <p:ph type="title"/>
          </p:nvPr>
        </p:nvSpPr>
        <p:spPr/>
        <p:txBody>
          <a:bodyPr/>
          <a:lstStyle/>
          <a:p>
            <a:pPr eaLnBrk="1" fontAlgn="auto" hangingPunct="1">
              <a:spcAft>
                <a:spcPts val="0"/>
              </a:spcAft>
              <a:defRPr/>
            </a:pPr>
            <a:r>
              <a:rPr lang="en-US" altLang="en-US">
                <a:ea typeface="+mj-ea"/>
              </a:rPr>
              <a:t>Hinduism</a:t>
            </a:r>
          </a:p>
        </p:txBody>
      </p:sp>
      <p:pic>
        <p:nvPicPr>
          <p:cNvPr id="39939" name="Content Placeholder 6">
            <a:extLst>
              <a:ext uri="{FF2B5EF4-FFF2-40B4-BE49-F238E27FC236}">
                <a16:creationId xmlns:a16="http://schemas.microsoft.com/office/drawing/2014/main" id="{D9F4E887-2AAB-49B9-BEF0-CD05CF8AD62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52576" y="2057400"/>
            <a:ext cx="4633913" cy="4800600"/>
          </a:xfrm>
        </p:spPr>
      </p:pic>
      <p:sp>
        <p:nvSpPr>
          <p:cNvPr id="6" name="Content Placeholder 5">
            <a:extLst>
              <a:ext uri="{FF2B5EF4-FFF2-40B4-BE49-F238E27FC236}">
                <a16:creationId xmlns:a16="http://schemas.microsoft.com/office/drawing/2014/main" id="{3B58D120-AA46-4250-85BF-5C06161CB358}"/>
              </a:ext>
            </a:extLst>
          </p:cNvPr>
          <p:cNvSpPr>
            <a:spLocks noGrp="1"/>
          </p:cNvSpPr>
          <p:nvPr>
            <p:ph sz="half" idx="2"/>
          </p:nvPr>
        </p:nvSpPr>
        <p:spPr>
          <a:xfrm>
            <a:off x="6629400" y="2286000"/>
            <a:ext cx="3670300" cy="3638550"/>
          </a:xfrm>
        </p:spPr>
        <p:txBody>
          <a:bodyPr/>
          <a:lstStyle/>
          <a:p>
            <a:pPr marL="0" indent="0" eaLnBrk="1" fontAlgn="auto" hangingPunct="1">
              <a:buNone/>
              <a:defRPr/>
            </a:pPr>
            <a:r>
              <a:rPr lang="en-US" u="sng" dirty="0"/>
              <a:t>Sacred Writings</a:t>
            </a:r>
            <a:r>
              <a:rPr lang="en-US" dirty="0"/>
              <a:t>:</a:t>
            </a:r>
          </a:p>
          <a:p>
            <a:pPr eaLnBrk="1" fontAlgn="auto" hangingPunct="1">
              <a:buFont typeface="Arial" charset="0"/>
              <a:buChar char="•"/>
              <a:defRPr/>
            </a:pPr>
            <a:r>
              <a:rPr lang="en-US" dirty="0"/>
              <a:t>Vedas = collections of hymns and ceremonies passed down orally by Aryan priests and later written down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a:extLst>
              <a:ext uri="{FF2B5EF4-FFF2-40B4-BE49-F238E27FC236}">
                <a16:creationId xmlns:a16="http://schemas.microsoft.com/office/drawing/2014/main" id="{0650BF10-1047-4707-A9DB-946495DFBC5E}"/>
              </a:ext>
            </a:extLst>
          </p:cNvPr>
          <p:cNvSpPr>
            <a:spLocks noGrp="1"/>
          </p:cNvSpPr>
          <p:nvPr>
            <p:ph type="title"/>
          </p:nvPr>
        </p:nvSpPr>
        <p:spPr/>
        <p:txBody>
          <a:bodyPr/>
          <a:lstStyle/>
          <a:p>
            <a:pPr eaLnBrk="1" fontAlgn="auto" hangingPunct="1">
              <a:spcAft>
                <a:spcPts val="0"/>
              </a:spcAft>
              <a:defRPr/>
            </a:pPr>
            <a:r>
              <a:rPr lang="en-US" altLang="en-US">
                <a:ea typeface="+mj-ea"/>
              </a:rPr>
              <a:t>Hinduism: Key Beliefs</a:t>
            </a:r>
          </a:p>
        </p:txBody>
      </p:sp>
      <p:sp>
        <p:nvSpPr>
          <p:cNvPr id="40963" name="Content Placeholder 5">
            <a:extLst>
              <a:ext uri="{FF2B5EF4-FFF2-40B4-BE49-F238E27FC236}">
                <a16:creationId xmlns:a16="http://schemas.microsoft.com/office/drawing/2014/main" id="{A7CC7CBC-0AE9-4DCF-8D08-33C955EF7296}"/>
              </a:ext>
            </a:extLst>
          </p:cNvPr>
          <p:cNvSpPr>
            <a:spLocks noGrp="1"/>
          </p:cNvSpPr>
          <p:nvPr>
            <p:ph idx="1"/>
          </p:nvPr>
        </p:nvSpPr>
        <p:spPr>
          <a:xfrm>
            <a:off x="2333625" y="2222501"/>
            <a:ext cx="7524750" cy="3636963"/>
          </a:xfrm>
        </p:spPr>
        <p:txBody>
          <a:bodyPr/>
          <a:lstStyle/>
          <a:p>
            <a:pPr eaLnBrk="1" fontAlgn="auto" hangingPunct="1">
              <a:buFont typeface="Wingdings 2" charset="2"/>
              <a:buChar char=""/>
              <a:defRPr/>
            </a:pPr>
            <a:r>
              <a:rPr lang="en-US" altLang="en-US"/>
              <a:t>Henotheistic – recognize existence of many gods but believe in only one supreme god</a:t>
            </a:r>
          </a:p>
          <a:p>
            <a:pPr eaLnBrk="1" fontAlgn="auto" hangingPunct="1">
              <a:buFont typeface="Wingdings 2" charset="2"/>
              <a:buChar char=""/>
              <a:defRPr/>
            </a:pPr>
            <a:r>
              <a:rPr lang="en-US" altLang="en-US"/>
              <a:t>Atman</a:t>
            </a:r>
          </a:p>
          <a:p>
            <a:pPr lvl="1" eaLnBrk="1" fontAlgn="auto" hangingPunct="1">
              <a:buFont typeface="Wingdings 2" charset="2"/>
              <a:buChar char=""/>
              <a:defRPr/>
            </a:pPr>
            <a:r>
              <a:rPr lang="en-US" altLang="en-US"/>
              <a:t>the duty of the individual’s true self-beyond ego and “fakeness”</a:t>
            </a:r>
          </a:p>
          <a:p>
            <a:pPr lvl="1" eaLnBrk="1" fontAlgn="auto" hangingPunct="1">
              <a:buFont typeface="Wingdings 2" charset="2"/>
              <a:buChar char=""/>
              <a:defRPr/>
            </a:pPr>
            <a:r>
              <a:rPr lang="en-US" altLang="en-US"/>
              <a:t>to seek to know this ultimate reality (Brahman)</a:t>
            </a:r>
          </a:p>
          <a:p>
            <a:pPr eaLnBrk="1" fontAlgn="auto" hangingPunct="1">
              <a:buFont typeface="Wingdings 2" charset="2"/>
              <a:buChar char=""/>
              <a:defRPr/>
            </a:pPr>
            <a:r>
              <a:rPr lang="en-US" altLang="en-US"/>
              <a:t>Fulfilling its duty would allow the soul to merge with Brahman after death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71B19D8B-AC87-4790-8E6D-605C81EF9CE7}"/>
              </a:ext>
            </a:extLst>
          </p:cNvPr>
          <p:cNvSpPr>
            <a:spLocks noGrp="1"/>
          </p:cNvSpPr>
          <p:nvPr>
            <p:ph type="title" idx="4294967295"/>
          </p:nvPr>
        </p:nvSpPr>
        <p:spPr>
          <a:xfrm>
            <a:off x="5810250" y="857250"/>
            <a:ext cx="4857750" cy="571500"/>
          </a:xfrm>
        </p:spPr>
        <p:txBody>
          <a:bodyPr/>
          <a:lstStyle/>
          <a:p>
            <a:pPr eaLnBrk="1" hangingPunct="1">
              <a:defRPr/>
            </a:pPr>
            <a:r>
              <a:rPr lang="en-US" altLang="en-US" sz="3000"/>
              <a:t>Lasting Contributions</a:t>
            </a:r>
          </a:p>
        </p:txBody>
      </p:sp>
      <p:sp>
        <p:nvSpPr>
          <p:cNvPr id="83971" name="Content Placeholder 2">
            <a:extLst>
              <a:ext uri="{FF2B5EF4-FFF2-40B4-BE49-F238E27FC236}">
                <a16:creationId xmlns:a16="http://schemas.microsoft.com/office/drawing/2014/main" id="{9BE3CE73-17DC-438E-9FD6-E77C30A524C2}"/>
              </a:ext>
            </a:extLst>
          </p:cNvPr>
          <p:cNvSpPr>
            <a:spLocks noGrp="1"/>
          </p:cNvSpPr>
          <p:nvPr>
            <p:ph idx="4294967295"/>
          </p:nvPr>
        </p:nvSpPr>
        <p:spPr>
          <a:xfrm>
            <a:off x="5810250" y="1371600"/>
            <a:ext cx="4857750" cy="4629150"/>
          </a:xfrm>
        </p:spPr>
        <p:txBody>
          <a:bodyPr/>
          <a:lstStyle/>
          <a:p>
            <a:pPr eaLnBrk="1" hangingPunct="1">
              <a:lnSpc>
                <a:spcPct val="90000"/>
              </a:lnSpc>
              <a:spcBef>
                <a:spcPct val="0"/>
              </a:spcBef>
              <a:defRPr/>
            </a:pPr>
            <a:r>
              <a:rPr lang="en-US" altLang="en-US" sz="2775"/>
              <a:t>Advanced cities:</a:t>
            </a:r>
          </a:p>
          <a:p>
            <a:pPr lvl="1" eaLnBrk="1" hangingPunct="1">
              <a:lnSpc>
                <a:spcPct val="90000"/>
              </a:lnSpc>
              <a:spcBef>
                <a:spcPct val="0"/>
              </a:spcBef>
              <a:defRPr/>
            </a:pPr>
            <a:r>
              <a:rPr lang="en-US" altLang="en-US" sz="2400"/>
              <a:t>Indus cities were laid out in a grid system with high walls &amp; citadel of major buildings</a:t>
            </a:r>
          </a:p>
        </p:txBody>
      </p:sp>
      <p:pic>
        <p:nvPicPr>
          <p:cNvPr id="22532" name="Picture 1">
            <a:extLst>
              <a:ext uri="{FF2B5EF4-FFF2-40B4-BE49-F238E27FC236}">
                <a16:creationId xmlns:a16="http://schemas.microsoft.com/office/drawing/2014/main" id="{DE803BBB-4E1A-4AEE-BBEF-4740E2973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57250"/>
            <a:ext cx="2057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Rectangle 7">
            <a:extLst>
              <a:ext uri="{FF2B5EF4-FFF2-40B4-BE49-F238E27FC236}">
                <a16:creationId xmlns:a16="http://schemas.microsoft.com/office/drawing/2014/main" id="{974047E1-BF28-4E71-A7B5-EE568CA215E1}"/>
              </a:ext>
            </a:extLst>
          </p:cNvPr>
          <p:cNvSpPr>
            <a:spLocks noChangeArrowheads="1"/>
          </p:cNvSpPr>
          <p:nvPr/>
        </p:nvSpPr>
        <p:spPr bwMode="auto">
          <a:xfrm>
            <a:off x="2667000" y="1200150"/>
            <a:ext cx="2057400" cy="8001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defTabSz="457200" eaLnBrk="0" fontAlgn="base" hangingPunct="0">
              <a:spcBef>
                <a:spcPct val="0"/>
              </a:spcBef>
              <a:spcAft>
                <a:spcPct val="0"/>
              </a:spcAft>
              <a:buClrTx/>
              <a:buNone/>
              <a:defRPr/>
            </a:pPr>
            <a:endParaRPr kumimoji="0" lang="en-US" altLang="en-US" sz="1350">
              <a:solidFill>
                <a:prstClr val="white"/>
              </a:solidFill>
              <a:latin typeface="Times New Roman" panose="02020603050405020304" pitchFamily="18" charset="0"/>
              <a:cs typeface="Arial" panose="020B0604020202020204" pitchFamily="34" charset="0"/>
            </a:endParaRPr>
          </a:p>
        </p:txBody>
      </p:sp>
      <p:pic>
        <p:nvPicPr>
          <p:cNvPr id="22534" name="Picture 2">
            <a:extLst>
              <a:ext uri="{FF2B5EF4-FFF2-40B4-BE49-F238E27FC236}">
                <a16:creationId xmlns:a16="http://schemas.microsoft.com/office/drawing/2014/main" id="{D10FBA7A-A617-4707-92A9-9A0A446825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1" y="4749800"/>
            <a:ext cx="26574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
            <a:extLst>
              <a:ext uri="{FF2B5EF4-FFF2-40B4-BE49-F238E27FC236}">
                <a16:creationId xmlns:a16="http://schemas.microsoft.com/office/drawing/2014/main" id="{DCEC54B4-2E43-445E-81B5-0D7B5035EB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2900" y="4800600"/>
            <a:ext cx="584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50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29A2BB3A-E2AA-45CE-853A-68F943D95EC3}"/>
              </a:ext>
            </a:extLst>
          </p:cNvPr>
          <p:cNvSpPr>
            <a:spLocks noGrp="1"/>
          </p:cNvSpPr>
          <p:nvPr>
            <p:ph type="title"/>
          </p:nvPr>
        </p:nvSpPr>
        <p:spPr/>
        <p:txBody>
          <a:bodyPr/>
          <a:lstStyle/>
          <a:p>
            <a:pPr eaLnBrk="1" fontAlgn="auto" hangingPunct="1">
              <a:spcAft>
                <a:spcPts val="0"/>
              </a:spcAft>
              <a:defRPr/>
            </a:pPr>
            <a:r>
              <a:rPr lang="en-US" altLang="en-US">
                <a:ea typeface="+mj-ea"/>
              </a:rPr>
              <a:t>Hinduism: Key Beliefs</a:t>
            </a:r>
          </a:p>
        </p:txBody>
      </p:sp>
      <p:sp>
        <p:nvSpPr>
          <p:cNvPr id="41987" name="Content Placeholder 2">
            <a:extLst>
              <a:ext uri="{FF2B5EF4-FFF2-40B4-BE49-F238E27FC236}">
                <a16:creationId xmlns:a16="http://schemas.microsoft.com/office/drawing/2014/main" id="{95CA2CA0-263B-42E2-B33C-DEA0A3A32802}"/>
              </a:ext>
            </a:extLst>
          </p:cNvPr>
          <p:cNvSpPr>
            <a:spLocks noGrp="1"/>
          </p:cNvSpPr>
          <p:nvPr>
            <p:ph idx="1"/>
          </p:nvPr>
        </p:nvSpPr>
        <p:spPr>
          <a:xfrm>
            <a:off x="2333625" y="2222501"/>
            <a:ext cx="7524750" cy="3636963"/>
          </a:xfrm>
        </p:spPr>
        <p:txBody>
          <a:bodyPr/>
          <a:lstStyle/>
          <a:p>
            <a:pPr eaLnBrk="1" fontAlgn="auto" hangingPunct="1">
              <a:buFont typeface="Wingdings 2" charset="2"/>
              <a:buChar char=""/>
              <a:defRPr/>
            </a:pPr>
            <a:r>
              <a:rPr lang="en-US" altLang="en-US"/>
              <a:t>Dharma: duties you are expected to perform, the ethical way in which you are supposed to behave</a:t>
            </a:r>
          </a:p>
          <a:p>
            <a:pPr eaLnBrk="1" fontAlgn="auto" hangingPunct="1">
              <a:buFont typeface="Wingdings 2" charset="2"/>
              <a:buChar char=""/>
              <a:defRPr/>
            </a:pPr>
            <a:r>
              <a:rPr lang="en-US" altLang="en-US"/>
              <a:t>Ahimsa: non-violence towards all living things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a:extLst>
              <a:ext uri="{FF2B5EF4-FFF2-40B4-BE49-F238E27FC236}">
                <a16:creationId xmlns:a16="http://schemas.microsoft.com/office/drawing/2014/main" id="{0B1FEF42-2DFF-43F5-AFA1-D1E1B721CD76}"/>
              </a:ext>
            </a:extLst>
          </p:cNvPr>
          <p:cNvSpPr>
            <a:spLocks noGrp="1"/>
          </p:cNvSpPr>
          <p:nvPr>
            <p:ph type="title"/>
          </p:nvPr>
        </p:nvSpPr>
        <p:spPr/>
        <p:txBody>
          <a:bodyPr/>
          <a:lstStyle/>
          <a:p>
            <a:pPr eaLnBrk="1" fontAlgn="auto" hangingPunct="1">
              <a:spcAft>
                <a:spcPts val="0"/>
              </a:spcAft>
              <a:defRPr/>
            </a:pPr>
            <a:r>
              <a:rPr lang="en-US" altLang="en-US">
                <a:ea typeface="+mj-ea"/>
              </a:rPr>
              <a:t>Hinduism: Key Beliefs</a:t>
            </a:r>
          </a:p>
        </p:txBody>
      </p:sp>
      <p:sp>
        <p:nvSpPr>
          <p:cNvPr id="43011" name="Content Placeholder 5">
            <a:extLst>
              <a:ext uri="{FF2B5EF4-FFF2-40B4-BE49-F238E27FC236}">
                <a16:creationId xmlns:a16="http://schemas.microsoft.com/office/drawing/2014/main" id="{097E9799-CE25-459A-8550-B5678F422192}"/>
              </a:ext>
            </a:extLst>
          </p:cNvPr>
          <p:cNvSpPr>
            <a:spLocks noGrp="1"/>
          </p:cNvSpPr>
          <p:nvPr>
            <p:ph idx="1"/>
          </p:nvPr>
        </p:nvSpPr>
        <p:spPr>
          <a:xfrm>
            <a:off x="2333625" y="2222501"/>
            <a:ext cx="7524750" cy="3636963"/>
          </a:xfrm>
        </p:spPr>
        <p:txBody>
          <a:bodyPr/>
          <a:lstStyle/>
          <a:p>
            <a:pPr eaLnBrk="1" fontAlgn="auto" hangingPunct="1">
              <a:buFont typeface="Wingdings 2" charset="2"/>
              <a:buChar char=""/>
              <a:defRPr/>
            </a:pPr>
            <a:r>
              <a:rPr lang="en-US" altLang="en-US"/>
              <a:t>Reincarnation</a:t>
            </a:r>
          </a:p>
          <a:p>
            <a:pPr lvl="1" eaLnBrk="1" fontAlgn="auto" hangingPunct="1">
              <a:buFont typeface="Wingdings 2" charset="2"/>
              <a:buChar char=""/>
              <a:defRPr/>
            </a:pPr>
            <a:r>
              <a:rPr lang="en-US" altLang="en-US"/>
              <a:t>the idea that the individual soul is reborn in a different form after death</a:t>
            </a:r>
          </a:p>
          <a:p>
            <a:pPr lvl="1" eaLnBrk="1" fontAlgn="auto" hangingPunct="1">
              <a:buFont typeface="Wingdings 2" charset="2"/>
              <a:buChar char=""/>
              <a:defRPr/>
            </a:pPr>
            <a:r>
              <a:rPr lang="en-US" altLang="en-US"/>
              <a:t>after many existences, the soul may fulfill its final goal and unite with Brahman </a:t>
            </a:r>
          </a:p>
          <a:p>
            <a:pPr lvl="1" eaLnBrk="1" fontAlgn="auto" hangingPunct="1">
              <a:buFont typeface="Wingdings 2" charset="2"/>
              <a:buChar char=""/>
              <a:defRPr/>
            </a:pPr>
            <a:r>
              <a:rPr lang="en-US" altLang="en-US"/>
              <a:t>you may be reborn into a higher or lower caste depending on how you lived your previous life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a:extLst>
              <a:ext uri="{FF2B5EF4-FFF2-40B4-BE49-F238E27FC236}">
                <a16:creationId xmlns:a16="http://schemas.microsoft.com/office/drawing/2014/main" id="{DFEFF4EA-D9EE-4179-8C12-5E973FAF1311}"/>
              </a:ext>
            </a:extLst>
          </p:cNvPr>
          <p:cNvSpPr>
            <a:spLocks noGrp="1"/>
          </p:cNvSpPr>
          <p:nvPr>
            <p:ph type="title"/>
          </p:nvPr>
        </p:nvSpPr>
        <p:spPr/>
        <p:txBody>
          <a:bodyPr/>
          <a:lstStyle/>
          <a:p>
            <a:pPr eaLnBrk="1" fontAlgn="auto" hangingPunct="1">
              <a:spcAft>
                <a:spcPts val="0"/>
              </a:spcAft>
              <a:defRPr/>
            </a:pPr>
            <a:r>
              <a:rPr lang="en-US" altLang="en-US">
                <a:ea typeface="+mj-ea"/>
              </a:rPr>
              <a:t>Hinduism: Key Beliefs</a:t>
            </a:r>
          </a:p>
        </p:txBody>
      </p:sp>
      <p:sp>
        <p:nvSpPr>
          <p:cNvPr id="44035" name="Content Placeholder 5">
            <a:extLst>
              <a:ext uri="{FF2B5EF4-FFF2-40B4-BE49-F238E27FC236}">
                <a16:creationId xmlns:a16="http://schemas.microsoft.com/office/drawing/2014/main" id="{1FB9231D-DFE1-4C12-BC22-306F7DDC1B0E}"/>
              </a:ext>
            </a:extLst>
          </p:cNvPr>
          <p:cNvSpPr>
            <a:spLocks noGrp="1"/>
          </p:cNvSpPr>
          <p:nvPr>
            <p:ph idx="1"/>
          </p:nvPr>
        </p:nvSpPr>
        <p:spPr>
          <a:xfrm>
            <a:off x="2333625" y="2222501"/>
            <a:ext cx="7524750" cy="3636963"/>
          </a:xfrm>
        </p:spPr>
        <p:txBody>
          <a:bodyPr/>
          <a:lstStyle/>
          <a:p>
            <a:pPr eaLnBrk="1" fontAlgn="auto" hangingPunct="1">
              <a:buFont typeface="Wingdings 2" charset="2"/>
              <a:buChar char=""/>
              <a:defRPr/>
            </a:pPr>
            <a:r>
              <a:rPr lang="en-US" altLang="en-US"/>
              <a:t>Karma</a:t>
            </a:r>
          </a:p>
          <a:p>
            <a:pPr lvl="1" eaLnBrk="1" fontAlgn="auto" hangingPunct="1">
              <a:buFont typeface="Wingdings 2" charset="2"/>
              <a:buChar char=""/>
              <a:defRPr/>
            </a:pPr>
            <a:r>
              <a:rPr lang="en-US" altLang="en-US"/>
              <a:t>an important part in reincarnation</a:t>
            </a:r>
          </a:p>
          <a:p>
            <a:pPr lvl="1" eaLnBrk="1" fontAlgn="auto" hangingPunct="1">
              <a:buFont typeface="Wingdings 2" charset="2"/>
              <a:buChar char=""/>
              <a:defRPr/>
            </a:pPr>
            <a:r>
              <a:rPr lang="en-US" altLang="en-US"/>
              <a:t>the idea that people’s actions determine:</a:t>
            </a:r>
          </a:p>
          <a:p>
            <a:pPr lvl="2" eaLnBrk="1" fontAlgn="auto" hangingPunct="1">
              <a:buFont typeface="Wingdings 2" charset="2"/>
              <a:buChar char=""/>
              <a:defRPr/>
            </a:pPr>
            <a:r>
              <a:rPr lang="en-US" altLang="en-US"/>
              <a:t>their form of rebirth</a:t>
            </a:r>
          </a:p>
          <a:p>
            <a:pPr lvl="2" eaLnBrk="1" fontAlgn="auto" hangingPunct="1">
              <a:buFont typeface="Wingdings 2" charset="2"/>
              <a:buChar char=""/>
              <a:defRPr/>
            </a:pPr>
            <a:r>
              <a:rPr lang="en-US" altLang="en-US"/>
              <a:t>the class into which they are reborn, if they are reborn as a person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a:extLst>
              <a:ext uri="{FF2B5EF4-FFF2-40B4-BE49-F238E27FC236}">
                <a16:creationId xmlns:a16="http://schemas.microsoft.com/office/drawing/2014/main" id="{0ACA1DB6-27EB-4DF4-A01C-022CBACBCEF6}"/>
              </a:ext>
            </a:extLst>
          </p:cNvPr>
          <p:cNvSpPr>
            <a:spLocks noGrp="1"/>
          </p:cNvSpPr>
          <p:nvPr>
            <p:ph type="title"/>
          </p:nvPr>
        </p:nvSpPr>
        <p:spPr/>
        <p:txBody>
          <a:bodyPr/>
          <a:lstStyle/>
          <a:p>
            <a:pPr eaLnBrk="1" fontAlgn="auto" hangingPunct="1">
              <a:spcAft>
                <a:spcPts val="0"/>
              </a:spcAft>
              <a:defRPr/>
            </a:pPr>
            <a:r>
              <a:rPr lang="en-US" altLang="en-US">
                <a:ea typeface="+mj-ea"/>
              </a:rPr>
              <a:t>Hinduism: Key Beliefs</a:t>
            </a:r>
          </a:p>
        </p:txBody>
      </p:sp>
      <p:sp>
        <p:nvSpPr>
          <p:cNvPr id="45059" name="Content Placeholder 5">
            <a:extLst>
              <a:ext uri="{FF2B5EF4-FFF2-40B4-BE49-F238E27FC236}">
                <a16:creationId xmlns:a16="http://schemas.microsoft.com/office/drawing/2014/main" id="{849C7F8B-B059-4046-917A-26A2FD0D9648}"/>
              </a:ext>
            </a:extLst>
          </p:cNvPr>
          <p:cNvSpPr>
            <a:spLocks noGrp="1"/>
          </p:cNvSpPr>
          <p:nvPr>
            <p:ph idx="1"/>
          </p:nvPr>
        </p:nvSpPr>
        <p:spPr>
          <a:xfrm>
            <a:off x="2333625" y="2222501"/>
            <a:ext cx="7524750" cy="3636963"/>
          </a:xfrm>
        </p:spPr>
        <p:txBody>
          <a:bodyPr/>
          <a:lstStyle/>
          <a:p>
            <a:pPr eaLnBrk="1" fontAlgn="auto" hangingPunct="1">
              <a:buFont typeface="Wingdings 2" charset="2"/>
              <a:buChar char=""/>
              <a:defRPr/>
            </a:pPr>
            <a:r>
              <a:rPr lang="en-US" altLang="en-US" dirty="0"/>
              <a:t>caste system</a:t>
            </a:r>
          </a:p>
          <a:p>
            <a:pPr lvl="1" eaLnBrk="1" fontAlgn="auto" hangingPunct="1">
              <a:buFont typeface="Wingdings 2" charset="2"/>
              <a:buChar char=""/>
              <a:defRPr/>
            </a:pPr>
            <a:r>
              <a:rPr lang="en-US" altLang="en-US" dirty="0"/>
              <a:t>religious basis created by the system of reincarnation</a:t>
            </a:r>
          </a:p>
          <a:p>
            <a:pPr lvl="1" eaLnBrk="1" fontAlgn="auto" hangingPunct="1">
              <a:buFont typeface="Wingdings 2" charset="2"/>
              <a:buChar char=""/>
              <a:defRPr/>
            </a:pPr>
            <a:r>
              <a:rPr lang="en-US" altLang="en-US" dirty="0"/>
              <a:t>higher caste members worthy of privileges because of  good karma </a:t>
            </a:r>
          </a:p>
          <a:p>
            <a:pPr lvl="1" eaLnBrk="1" fontAlgn="auto" hangingPunct="1">
              <a:buFont typeface="Wingdings 2" charset="2"/>
              <a:buChar char=""/>
              <a:defRPr/>
            </a:pPr>
            <a:r>
              <a:rPr lang="en-US" altLang="en-US" dirty="0"/>
              <a:t>lower classes hoped to improve their social status in future lives if they behaved well in the present</a:t>
            </a:r>
          </a:p>
          <a:p>
            <a:pPr marL="457200" lvl="1" indent="0" eaLnBrk="1" fontAlgn="auto" hangingPunct="1">
              <a:buNone/>
              <a:defRPr/>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A6592C85-0FAA-4943-AB14-FA8CC70C767D}"/>
              </a:ext>
            </a:extLst>
          </p:cNvPr>
          <p:cNvSpPr>
            <a:spLocks noGrp="1"/>
          </p:cNvSpPr>
          <p:nvPr>
            <p:ph type="title" idx="4294967295"/>
          </p:nvPr>
        </p:nvSpPr>
        <p:spPr>
          <a:xfrm>
            <a:off x="5810250" y="857250"/>
            <a:ext cx="4857750" cy="571500"/>
          </a:xfrm>
        </p:spPr>
        <p:txBody>
          <a:bodyPr/>
          <a:lstStyle/>
          <a:p>
            <a:pPr eaLnBrk="1" hangingPunct="1">
              <a:defRPr/>
            </a:pPr>
            <a:r>
              <a:rPr lang="en-US" altLang="en-US" sz="3000"/>
              <a:t>Lasting Contributions</a:t>
            </a:r>
          </a:p>
        </p:txBody>
      </p:sp>
      <p:sp>
        <p:nvSpPr>
          <p:cNvPr id="86019" name="Content Placeholder 2">
            <a:extLst>
              <a:ext uri="{FF2B5EF4-FFF2-40B4-BE49-F238E27FC236}">
                <a16:creationId xmlns:a16="http://schemas.microsoft.com/office/drawing/2014/main" id="{EF9BE5DA-3A26-4AF5-B263-BF1958DEA4E3}"/>
              </a:ext>
            </a:extLst>
          </p:cNvPr>
          <p:cNvSpPr>
            <a:spLocks noGrp="1"/>
          </p:cNvSpPr>
          <p:nvPr>
            <p:ph idx="4294967295"/>
          </p:nvPr>
        </p:nvSpPr>
        <p:spPr>
          <a:xfrm>
            <a:off x="5867400" y="1371600"/>
            <a:ext cx="4800600" cy="4629150"/>
          </a:xfrm>
        </p:spPr>
        <p:txBody>
          <a:bodyPr/>
          <a:lstStyle/>
          <a:p>
            <a:pPr eaLnBrk="1" hangingPunct="1">
              <a:lnSpc>
                <a:spcPct val="90000"/>
              </a:lnSpc>
              <a:spcBef>
                <a:spcPct val="0"/>
              </a:spcBef>
              <a:defRPr/>
            </a:pPr>
            <a:r>
              <a:rPr lang="en-US" altLang="en-US" sz="2775"/>
              <a:t>Specialized Workers:</a:t>
            </a:r>
          </a:p>
          <a:p>
            <a:pPr lvl="1" eaLnBrk="1" hangingPunct="1">
              <a:lnSpc>
                <a:spcPct val="90000"/>
              </a:lnSpc>
              <a:spcBef>
                <a:spcPct val="0"/>
              </a:spcBef>
              <a:defRPr/>
            </a:pPr>
            <a:r>
              <a:rPr lang="en-US" altLang="en-US" sz="2100"/>
              <a:t>Indian society was divided by the “</a:t>
            </a:r>
            <a:r>
              <a:rPr lang="en-US" altLang="en-US" sz="2100" u="sng"/>
              <a:t>caste system</a:t>
            </a:r>
            <a:r>
              <a:rPr lang="en-US" altLang="en-US" sz="2100"/>
              <a:t>” which divided people based on their purity in Hinduism</a:t>
            </a:r>
            <a:r>
              <a:rPr lang="en-US" altLang="en-US" sz="2775"/>
              <a:t> </a:t>
            </a:r>
          </a:p>
        </p:txBody>
      </p:sp>
      <p:pic>
        <p:nvPicPr>
          <p:cNvPr id="24580" name="Picture 1">
            <a:extLst>
              <a:ext uri="{FF2B5EF4-FFF2-40B4-BE49-F238E27FC236}">
                <a16:creationId xmlns:a16="http://schemas.microsoft.com/office/drawing/2014/main" id="{B6D0368E-7B96-4676-BDDC-447D5D72A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57250"/>
            <a:ext cx="2057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Rectangle 7">
            <a:extLst>
              <a:ext uri="{FF2B5EF4-FFF2-40B4-BE49-F238E27FC236}">
                <a16:creationId xmlns:a16="http://schemas.microsoft.com/office/drawing/2014/main" id="{F8AF6053-DC5F-4761-8CFD-92FF9341C30B}"/>
              </a:ext>
            </a:extLst>
          </p:cNvPr>
          <p:cNvSpPr>
            <a:spLocks noChangeArrowheads="1"/>
          </p:cNvSpPr>
          <p:nvPr/>
        </p:nvSpPr>
        <p:spPr bwMode="auto">
          <a:xfrm>
            <a:off x="2667000" y="2000250"/>
            <a:ext cx="2057400" cy="97155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defTabSz="457200" eaLnBrk="0" fontAlgn="base" hangingPunct="0">
              <a:spcBef>
                <a:spcPct val="0"/>
              </a:spcBef>
              <a:spcAft>
                <a:spcPct val="0"/>
              </a:spcAft>
              <a:buClrTx/>
              <a:buNone/>
              <a:defRPr/>
            </a:pPr>
            <a:endParaRPr kumimoji="0" lang="en-US" altLang="en-US" sz="1350">
              <a:solidFill>
                <a:prstClr val="white"/>
              </a:solidFill>
              <a:latin typeface="Times New Roman" panose="02020603050405020304" pitchFamily="18" charset="0"/>
              <a:cs typeface="Arial" panose="020B0604020202020204" pitchFamily="34" charset="0"/>
            </a:endParaRPr>
          </a:p>
        </p:txBody>
      </p:sp>
    </p:spTree>
  </p:cSld>
  <p:clrMapOvr>
    <a:masterClrMapping/>
  </p:clrMapOvr>
  <p:transition spd="slow" advTm="15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caste%20system.jpg]">
            <a:extLst>
              <a:ext uri="{FF2B5EF4-FFF2-40B4-BE49-F238E27FC236}">
                <a16:creationId xmlns:a16="http://schemas.microsoft.com/office/drawing/2014/main" id="{39110EE1-018E-412E-8BE2-CDD70040D21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514601" y="425450"/>
            <a:ext cx="7292975" cy="61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aste">
            <a:extLst>
              <a:ext uri="{FF2B5EF4-FFF2-40B4-BE49-F238E27FC236}">
                <a16:creationId xmlns:a16="http://schemas.microsoft.com/office/drawing/2014/main" id="{9DFD4A3D-26AA-4E3C-ABB3-60909CA57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038" y="1166814"/>
            <a:ext cx="3738562"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14826508-B814-46B1-979C-F615DB96D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176338"/>
            <a:ext cx="352425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eft-Right Arrow 16">
            <a:extLst>
              <a:ext uri="{FF2B5EF4-FFF2-40B4-BE49-F238E27FC236}">
                <a16:creationId xmlns:a16="http://schemas.microsoft.com/office/drawing/2014/main" id="{6FE726BA-91ED-4C70-9495-D557E3B56B9E}"/>
              </a:ext>
            </a:extLst>
          </p:cNvPr>
          <p:cNvSpPr>
            <a:spLocks noChangeArrowheads="1"/>
          </p:cNvSpPr>
          <p:nvPr/>
        </p:nvSpPr>
        <p:spPr bwMode="auto">
          <a:xfrm rot="21128498">
            <a:off x="4083051" y="2105025"/>
            <a:ext cx="3241675" cy="520700"/>
          </a:xfrm>
          <a:prstGeom prst="leftRightArrow">
            <a:avLst>
              <a:gd name="adj1" fmla="val 50000"/>
              <a:gd name="adj2" fmla="val 66087"/>
            </a:avLst>
          </a:prstGeom>
          <a:solidFill>
            <a:srgbClr val="C00000"/>
          </a:solidFill>
          <a:ln w="12700"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defTabSz="457200" eaLnBrk="0" fontAlgn="base" hangingPunct="0">
              <a:spcBef>
                <a:spcPct val="0"/>
              </a:spcBef>
              <a:spcAft>
                <a:spcPct val="0"/>
              </a:spcAft>
              <a:buClrTx/>
              <a:buNone/>
              <a:defRPr/>
            </a:pPr>
            <a:endParaRPr kumimoji="0" lang="en-US" altLang="en-US" sz="1350">
              <a:solidFill>
                <a:prstClr val="white"/>
              </a:solidFill>
              <a:latin typeface="Times New Roman" panose="02020603050405020304" pitchFamily="18" charset="0"/>
              <a:cs typeface="Arial" panose="020B0604020202020204" pitchFamily="34" charset="0"/>
            </a:endParaRPr>
          </a:p>
        </p:txBody>
      </p:sp>
      <p:sp>
        <p:nvSpPr>
          <p:cNvPr id="5" name="Left-Right Arrow 17">
            <a:extLst>
              <a:ext uri="{FF2B5EF4-FFF2-40B4-BE49-F238E27FC236}">
                <a16:creationId xmlns:a16="http://schemas.microsoft.com/office/drawing/2014/main" id="{046EFC3D-3AB6-4C16-A855-2CCBF6737799}"/>
              </a:ext>
            </a:extLst>
          </p:cNvPr>
          <p:cNvSpPr>
            <a:spLocks noChangeArrowheads="1"/>
          </p:cNvSpPr>
          <p:nvPr/>
        </p:nvSpPr>
        <p:spPr bwMode="auto">
          <a:xfrm rot="842681">
            <a:off x="5561014" y="2706689"/>
            <a:ext cx="1616075" cy="496887"/>
          </a:xfrm>
          <a:prstGeom prst="leftRightArrow">
            <a:avLst>
              <a:gd name="adj1" fmla="val 50000"/>
              <a:gd name="adj2" fmla="val 66085"/>
            </a:avLst>
          </a:prstGeom>
          <a:solidFill>
            <a:srgbClr val="0000CC"/>
          </a:solidFill>
          <a:ln w="12700"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defTabSz="457200" eaLnBrk="0" fontAlgn="base" hangingPunct="0">
              <a:spcBef>
                <a:spcPct val="0"/>
              </a:spcBef>
              <a:spcAft>
                <a:spcPct val="0"/>
              </a:spcAft>
              <a:buClrTx/>
              <a:buNone/>
              <a:defRPr/>
            </a:pPr>
            <a:endParaRPr kumimoji="0" lang="en-US" altLang="en-US" sz="1350">
              <a:solidFill>
                <a:prstClr val="white"/>
              </a:solidFill>
              <a:latin typeface="Times New Roman" panose="02020603050405020304" pitchFamily="18" charset="0"/>
              <a:cs typeface="Arial" panose="020B0604020202020204" pitchFamily="34" charset="0"/>
            </a:endParaRPr>
          </a:p>
        </p:txBody>
      </p:sp>
      <p:sp>
        <p:nvSpPr>
          <p:cNvPr id="6" name="Left-Right Arrow 18">
            <a:extLst>
              <a:ext uri="{FF2B5EF4-FFF2-40B4-BE49-F238E27FC236}">
                <a16:creationId xmlns:a16="http://schemas.microsoft.com/office/drawing/2014/main" id="{F52BE250-10D3-46D7-B3B0-5228815CA535}"/>
              </a:ext>
            </a:extLst>
          </p:cNvPr>
          <p:cNvSpPr>
            <a:spLocks noChangeArrowheads="1"/>
          </p:cNvSpPr>
          <p:nvPr/>
        </p:nvSpPr>
        <p:spPr bwMode="auto">
          <a:xfrm rot="20811439">
            <a:off x="4121151" y="4121151"/>
            <a:ext cx="2790825" cy="500063"/>
          </a:xfrm>
          <a:prstGeom prst="leftRightArrow">
            <a:avLst>
              <a:gd name="adj1" fmla="val 50000"/>
              <a:gd name="adj2" fmla="val 66096"/>
            </a:avLst>
          </a:prstGeom>
          <a:solidFill>
            <a:srgbClr val="006600"/>
          </a:solidFill>
          <a:ln w="12700"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defTabSz="457200" eaLnBrk="0" fontAlgn="base" hangingPunct="0">
              <a:spcBef>
                <a:spcPct val="0"/>
              </a:spcBef>
              <a:spcAft>
                <a:spcPct val="0"/>
              </a:spcAft>
              <a:buClrTx/>
              <a:buNone/>
              <a:defRPr/>
            </a:pPr>
            <a:endParaRPr kumimoji="0" lang="en-US" altLang="en-US" sz="1350">
              <a:solidFill>
                <a:prstClr val="white"/>
              </a:solidFill>
              <a:latin typeface="Times New Roman" panose="02020603050405020304" pitchFamily="18" charset="0"/>
              <a:cs typeface="Arial" panose="020B0604020202020204" pitchFamily="34" charset="0"/>
            </a:endParaRPr>
          </a:p>
        </p:txBody>
      </p:sp>
      <p:sp>
        <p:nvSpPr>
          <p:cNvPr id="7" name="Left-Right Arrow 19">
            <a:extLst>
              <a:ext uri="{FF2B5EF4-FFF2-40B4-BE49-F238E27FC236}">
                <a16:creationId xmlns:a16="http://schemas.microsoft.com/office/drawing/2014/main" id="{B8E3E166-EF39-4176-B32E-4CC64AC8AF8F}"/>
              </a:ext>
            </a:extLst>
          </p:cNvPr>
          <p:cNvSpPr>
            <a:spLocks noChangeArrowheads="1"/>
          </p:cNvSpPr>
          <p:nvPr/>
        </p:nvSpPr>
        <p:spPr bwMode="auto">
          <a:xfrm rot="842681">
            <a:off x="5659439" y="4171951"/>
            <a:ext cx="1258887" cy="500063"/>
          </a:xfrm>
          <a:prstGeom prst="leftRightArrow">
            <a:avLst>
              <a:gd name="adj1" fmla="val 41500"/>
              <a:gd name="adj2" fmla="val 65923"/>
            </a:avLst>
          </a:prstGeom>
          <a:solidFill>
            <a:srgbClr val="7030A0"/>
          </a:solidFill>
          <a:ln w="12700"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defTabSz="457200" eaLnBrk="0" fontAlgn="base" hangingPunct="0">
              <a:spcBef>
                <a:spcPct val="0"/>
              </a:spcBef>
              <a:spcAft>
                <a:spcPct val="0"/>
              </a:spcAft>
              <a:buClrTx/>
              <a:buNone/>
              <a:defRPr/>
            </a:pPr>
            <a:endParaRPr kumimoji="0" lang="en-US" altLang="en-US" sz="1350">
              <a:solidFill>
                <a:prstClr val="white"/>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1000"/>
                                        <p:tgtEl>
                                          <p:spTgt spid="4"/>
                                        </p:tgtEl>
                                      </p:cBhvr>
                                    </p:animEffect>
                                    <p:set>
                                      <p:cBhvr>
                                        <p:cTn id="20" dur="1" fill="hold">
                                          <p:stCondLst>
                                            <p:cond delay="999"/>
                                          </p:stCondLst>
                                        </p:cTn>
                                        <p:tgtEl>
                                          <p:spTgt spid="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1" nodeType="clickEffect">
                                  <p:stCondLst>
                                    <p:cond delay="0"/>
                                  </p:stCondLst>
                                  <p:childTnLst>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grpId="1" nodeType="clickEffect">
                                  <p:stCondLst>
                                    <p:cond delay="0"/>
                                  </p:stCondLst>
                                  <p:childTnLst>
                                    <p:animEffect transition="out" filter="fade">
                                      <p:cBhvr>
                                        <p:cTn id="35" dur="1000"/>
                                        <p:tgtEl>
                                          <p:spTgt spid="6"/>
                                        </p:tgtEl>
                                      </p:cBhvr>
                                    </p:animEffect>
                                    <p:set>
                                      <p:cBhvr>
                                        <p:cTn id="36" dur="1" fill="hold">
                                          <p:stCondLst>
                                            <p:cond delay="999"/>
                                          </p:stCondLst>
                                        </p:cTn>
                                        <p:tgtEl>
                                          <p:spTgt spid="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xit" presetSubtype="0" fill="hold" grpId="1" nodeType="clickEffect">
                                  <p:stCondLst>
                                    <p:cond delay="0"/>
                                  </p:stCondLst>
                                  <p:childTnLst>
                                    <p:animEffect transition="out" filter="fade">
                                      <p:cBhvr>
                                        <p:cTn id="43" dur="1000"/>
                                        <p:tgtEl>
                                          <p:spTgt spid="7"/>
                                        </p:tgtEl>
                                      </p:cBhvr>
                                    </p:animEffect>
                                    <p:set>
                                      <p:cBhvr>
                                        <p:cTn id="44"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24C987E4-47AF-494E-A4BB-C2F6BFC7E3DF}"/>
              </a:ext>
            </a:extLst>
          </p:cNvPr>
          <p:cNvSpPr>
            <a:spLocks noGrp="1"/>
          </p:cNvSpPr>
          <p:nvPr>
            <p:ph type="title" idx="4294967295"/>
          </p:nvPr>
        </p:nvSpPr>
        <p:spPr>
          <a:xfrm>
            <a:off x="5810250" y="857250"/>
            <a:ext cx="4857750" cy="571500"/>
          </a:xfrm>
        </p:spPr>
        <p:txBody>
          <a:bodyPr/>
          <a:lstStyle/>
          <a:p>
            <a:pPr eaLnBrk="1" hangingPunct="1">
              <a:defRPr/>
            </a:pPr>
            <a:r>
              <a:rPr lang="en-US" altLang="en-US" sz="3000"/>
              <a:t>Lasting Contributions</a:t>
            </a:r>
          </a:p>
        </p:txBody>
      </p:sp>
      <p:sp>
        <p:nvSpPr>
          <p:cNvPr id="88067" name="Content Placeholder 2">
            <a:extLst>
              <a:ext uri="{FF2B5EF4-FFF2-40B4-BE49-F238E27FC236}">
                <a16:creationId xmlns:a16="http://schemas.microsoft.com/office/drawing/2014/main" id="{658D4C6B-18C6-4B35-966F-54AB705B803A}"/>
              </a:ext>
            </a:extLst>
          </p:cNvPr>
          <p:cNvSpPr>
            <a:spLocks noGrp="1"/>
          </p:cNvSpPr>
          <p:nvPr>
            <p:ph idx="4294967295"/>
          </p:nvPr>
        </p:nvSpPr>
        <p:spPr>
          <a:xfrm>
            <a:off x="5867400" y="1371600"/>
            <a:ext cx="4800600" cy="4629150"/>
          </a:xfrm>
        </p:spPr>
        <p:txBody>
          <a:bodyPr/>
          <a:lstStyle/>
          <a:p>
            <a:pPr eaLnBrk="1" hangingPunct="1">
              <a:lnSpc>
                <a:spcPct val="90000"/>
              </a:lnSpc>
              <a:spcBef>
                <a:spcPct val="0"/>
              </a:spcBef>
              <a:defRPr/>
            </a:pPr>
            <a:r>
              <a:rPr lang="en-US" altLang="en-US" sz="2850"/>
              <a:t>Government:</a:t>
            </a:r>
          </a:p>
          <a:p>
            <a:pPr lvl="1" eaLnBrk="1" hangingPunct="1">
              <a:lnSpc>
                <a:spcPct val="90000"/>
              </a:lnSpc>
              <a:spcBef>
                <a:spcPct val="0"/>
              </a:spcBef>
              <a:defRPr/>
            </a:pPr>
            <a:r>
              <a:rPr lang="en-US" altLang="en-US" sz="2400"/>
              <a:t>Little is known about Indus government other than they were ruled by kings</a:t>
            </a:r>
          </a:p>
        </p:txBody>
      </p:sp>
      <p:pic>
        <p:nvPicPr>
          <p:cNvPr id="28676" name="Picture 1">
            <a:extLst>
              <a:ext uri="{FF2B5EF4-FFF2-40B4-BE49-F238E27FC236}">
                <a16:creationId xmlns:a16="http://schemas.microsoft.com/office/drawing/2014/main" id="{58D8C3C7-E247-496A-B816-FF7169EE4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57250"/>
            <a:ext cx="2057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Rectangle 7">
            <a:extLst>
              <a:ext uri="{FF2B5EF4-FFF2-40B4-BE49-F238E27FC236}">
                <a16:creationId xmlns:a16="http://schemas.microsoft.com/office/drawing/2014/main" id="{64827CA4-FA1D-4E33-A18A-3AA2EBEA27E4}"/>
              </a:ext>
            </a:extLst>
          </p:cNvPr>
          <p:cNvSpPr>
            <a:spLocks noChangeArrowheads="1"/>
          </p:cNvSpPr>
          <p:nvPr/>
        </p:nvSpPr>
        <p:spPr bwMode="auto">
          <a:xfrm>
            <a:off x="2667000" y="2971800"/>
            <a:ext cx="2057400" cy="97155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defTabSz="457200" eaLnBrk="0" fontAlgn="base" hangingPunct="0">
              <a:spcBef>
                <a:spcPct val="0"/>
              </a:spcBef>
              <a:spcAft>
                <a:spcPct val="0"/>
              </a:spcAft>
              <a:buClrTx/>
              <a:buNone/>
              <a:defRPr/>
            </a:pPr>
            <a:endParaRPr kumimoji="0" lang="en-US" altLang="en-US" sz="1350">
              <a:solidFill>
                <a:prstClr val="white"/>
              </a:solidFill>
              <a:latin typeface="Times New Roman" panose="02020603050405020304" pitchFamily="18" charset="0"/>
              <a:cs typeface="Arial" panose="020B0604020202020204" pitchFamily="34" charset="0"/>
            </a:endParaRPr>
          </a:p>
        </p:txBody>
      </p:sp>
      <p:pic>
        <p:nvPicPr>
          <p:cNvPr id="28678" name="Picture 6" descr="[caste%20system.jpg]">
            <a:extLst>
              <a:ext uri="{FF2B5EF4-FFF2-40B4-BE49-F238E27FC236}">
                <a16:creationId xmlns:a16="http://schemas.microsoft.com/office/drawing/2014/main" id="{C60F4EDA-0788-4A2D-873F-797FBC8960A4}"/>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291139" y="4371975"/>
            <a:ext cx="17240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1" name="AutoShape 8">
            <a:extLst>
              <a:ext uri="{FF2B5EF4-FFF2-40B4-BE49-F238E27FC236}">
                <a16:creationId xmlns:a16="http://schemas.microsoft.com/office/drawing/2014/main" id="{814C31DB-952E-49FF-B526-BBAEAFCC9FFF}"/>
              </a:ext>
            </a:extLst>
          </p:cNvPr>
          <p:cNvSpPr>
            <a:spLocks noChangeArrowheads="1"/>
          </p:cNvSpPr>
          <p:nvPr/>
        </p:nvSpPr>
        <p:spPr bwMode="auto">
          <a:xfrm>
            <a:off x="6430963" y="4430713"/>
            <a:ext cx="2324100" cy="1828800"/>
          </a:xfrm>
          <a:prstGeom prst="leftArrowCallout">
            <a:avLst>
              <a:gd name="adj1" fmla="val 24667"/>
              <a:gd name="adj2" fmla="val 23481"/>
              <a:gd name="adj3" fmla="val 24865"/>
              <a:gd name="adj4" fmla="val 66667"/>
            </a:avLst>
          </a:prstGeom>
          <a:solidFill>
            <a:srgbClr val="FFFF99"/>
          </a:solidFill>
          <a:ln w="28575">
            <a:solidFill>
              <a:srgbClr val="000000"/>
            </a:solidFill>
            <a:miter lim="800000"/>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defTabSz="457200" fontAlgn="base">
              <a:spcBef>
                <a:spcPct val="0"/>
              </a:spcBef>
              <a:spcAft>
                <a:spcPct val="0"/>
              </a:spcAft>
              <a:buClrTx/>
              <a:buNone/>
              <a:defRPr/>
            </a:pPr>
            <a:endParaRPr kumimoji="0" lang="en-US" altLang="en-US" sz="1350">
              <a:solidFill>
                <a:prstClr val="white"/>
              </a:solidFill>
              <a:cs typeface="Arial" panose="020B0604020202020204" pitchFamily="34" charset="0"/>
            </a:endParaRPr>
          </a:p>
        </p:txBody>
      </p:sp>
      <p:pic>
        <p:nvPicPr>
          <p:cNvPr id="28680" name="il_fi" descr="http://jonggringsaloka.net/wp/wp-content/uploads/2009/09/arjuna.jpg">
            <a:extLst>
              <a:ext uri="{FF2B5EF4-FFF2-40B4-BE49-F238E27FC236}">
                <a16:creationId xmlns:a16="http://schemas.microsoft.com/office/drawing/2014/main" id="{7A9AF752-2B56-497E-A0B3-E90852ED6B11}"/>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375525" y="4494213"/>
            <a:ext cx="11938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5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FCED9094-72B5-4E68-8149-8A74D793AFA9}"/>
              </a:ext>
            </a:extLst>
          </p:cNvPr>
          <p:cNvSpPr>
            <a:spLocks noGrp="1"/>
          </p:cNvSpPr>
          <p:nvPr>
            <p:ph type="title" idx="4294967295"/>
          </p:nvPr>
        </p:nvSpPr>
        <p:spPr>
          <a:xfrm>
            <a:off x="5810250" y="857250"/>
            <a:ext cx="4857750" cy="571500"/>
          </a:xfrm>
        </p:spPr>
        <p:txBody>
          <a:bodyPr/>
          <a:lstStyle/>
          <a:p>
            <a:pPr eaLnBrk="1" hangingPunct="1">
              <a:defRPr/>
            </a:pPr>
            <a:r>
              <a:rPr lang="en-US" altLang="en-US" sz="3000"/>
              <a:t>Lasting Contributions</a:t>
            </a:r>
          </a:p>
        </p:txBody>
      </p:sp>
      <p:sp>
        <p:nvSpPr>
          <p:cNvPr id="90115" name="Content Placeholder 2">
            <a:extLst>
              <a:ext uri="{FF2B5EF4-FFF2-40B4-BE49-F238E27FC236}">
                <a16:creationId xmlns:a16="http://schemas.microsoft.com/office/drawing/2014/main" id="{D5435933-E108-496E-B38F-3D3CA18560D3}"/>
              </a:ext>
            </a:extLst>
          </p:cNvPr>
          <p:cNvSpPr>
            <a:spLocks noGrp="1"/>
          </p:cNvSpPr>
          <p:nvPr>
            <p:ph idx="4294967295"/>
          </p:nvPr>
        </p:nvSpPr>
        <p:spPr>
          <a:xfrm>
            <a:off x="5810250" y="1371600"/>
            <a:ext cx="4857750" cy="4629150"/>
          </a:xfrm>
        </p:spPr>
        <p:txBody>
          <a:bodyPr/>
          <a:lstStyle/>
          <a:p>
            <a:pPr eaLnBrk="1" hangingPunct="1">
              <a:lnSpc>
                <a:spcPct val="95000"/>
              </a:lnSpc>
              <a:spcBef>
                <a:spcPct val="0"/>
              </a:spcBef>
              <a:defRPr/>
            </a:pPr>
            <a:r>
              <a:rPr lang="en-US" altLang="en-US" sz="2850"/>
              <a:t>Religion:</a:t>
            </a:r>
          </a:p>
          <a:p>
            <a:pPr lvl="1" eaLnBrk="1" hangingPunct="1">
              <a:lnSpc>
                <a:spcPct val="95000"/>
              </a:lnSpc>
              <a:spcBef>
                <a:spcPct val="0"/>
              </a:spcBef>
              <a:defRPr/>
            </a:pPr>
            <a:r>
              <a:rPr lang="en-US" altLang="en-US" sz="2100"/>
              <a:t>Believed in a polytheistic religion called </a:t>
            </a:r>
            <a:r>
              <a:rPr lang="en-US" altLang="en-US" sz="2100" u="sng"/>
              <a:t>Hinduism</a:t>
            </a:r>
          </a:p>
          <a:p>
            <a:pPr lvl="1" eaLnBrk="1" hangingPunct="1">
              <a:lnSpc>
                <a:spcPct val="95000"/>
              </a:lnSpc>
              <a:spcBef>
                <a:spcPct val="0"/>
              </a:spcBef>
              <a:defRPr/>
            </a:pPr>
            <a:r>
              <a:rPr lang="en-US" altLang="en-US" sz="2100"/>
              <a:t>Hindus believe that one’s soul is reborn until moksha is achieved (</a:t>
            </a:r>
            <a:r>
              <a:rPr lang="en-US" altLang="en-US" sz="2100" u="sng"/>
              <a:t>reincarnation</a:t>
            </a:r>
            <a:r>
              <a:rPr lang="en-US" altLang="en-US" sz="2100"/>
              <a:t>)</a:t>
            </a:r>
          </a:p>
          <a:p>
            <a:pPr lvl="1" eaLnBrk="1" hangingPunct="1">
              <a:lnSpc>
                <a:spcPct val="95000"/>
              </a:lnSpc>
              <a:spcBef>
                <a:spcPct val="0"/>
              </a:spcBef>
              <a:defRPr/>
            </a:pPr>
            <a:r>
              <a:rPr lang="en-US" altLang="en-US" sz="2100" u="sng"/>
              <a:t>Moksha</a:t>
            </a:r>
            <a:r>
              <a:rPr lang="en-US" altLang="en-US" sz="2100"/>
              <a:t> (</a:t>
            </a:r>
            <a:r>
              <a:rPr lang="en-US" altLang="en-US" sz="2100" i="1"/>
              <a:t>enlightenment</a:t>
            </a:r>
            <a:r>
              <a:rPr lang="en-US" altLang="en-US" sz="2100"/>
              <a:t> or </a:t>
            </a:r>
            <a:r>
              <a:rPr lang="en-US" altLang="en-US" sz="2100" i="1"/>
              <a:t>nirvana</a:t>
            </a:r>
            <a:r>
              <a:rPr lang="en-US" altLang="en-US" sz="2100"/>
              <a:t>) is the spiritual release from human form</a:t>
            </a:r>
          </a:p>
          <a:p>
            <a:pPr lvl="1" eaLnBrk="1" hangingPunct="1">
              <a:lnSpc>
                <a:spcPct val="95000"/>
              </a:lnSpc>
              <a:spcBef>
                <a:spcPct val="0"/>
              </a:spcBef>
              <a:defRPr/>
            </a:pPr>
            <a:r>
              <a:rPr lang="en-US" altLang="en-US" sz="2100"/>
              <a:t>A soul’s </a:t>
            </a:r>
            <a:r>
              <a:rPr lang="en-US" altLang="en-US" sz="2100" u="sng"/>
              <a:t>karma</a:t>
            </a:r>
            <a:r>
              <a:rPr lang="en-US" altLang="en-US" sz="2100"/>
              <a:t> (good or bad deeds) effect</a:t>
            </a:r>
            <a:r>
              <a:rPr lang="en-US" altLang="en-US" sz="2850"/>
              <a:t> </a:t>
            </a:r>
            <a:r>
              <a:rPr lang="en-US" altLang="en-US" sz="2400"/>
              <a:t>reincarnation</a:t>
            </a:r>
            <a:r>
              <a:rPr lang="en-US" altLang="en-US" sz="2850"/>
              <a:t> </a:t>
            </a:r>
          </a:p>
        </p:txBody>
      </p:sp>
      <p:pic>
        <p:nvPicPr>
          <p:cNvPr id="30724" name="Picture 1">
            <a:extLst>
              <a:ext uri="{FF2B5EF4-FFF2-40B4-BE49-F238E27FC236}">
                <a16:creationId xmlns:a16="http://schemas.microsoft.com/office/drawing/2014/main" id="{43E352D4-C64F-4F84-97DD-159A35881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57250"/>
            <a:ext cx="2057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Rectangle 7">
            <a:extLst>
              <a:ext uri="{FF2B5EF4-FFF2-40B4-BE49-F238E27FC236}">
                <a16:creationId xmlns:a16="http://schemas.microsoft.com/office/drawing/2014/main" id="{136D75EE-C7E4-46F7-BA7C-6551A5662014}"/>
              </a:ext>
            </a:extLst>
          </p:cNvPr>
          <p:cNvSpPr>
            <a:spLocks noChangeArrowheads="1"/>
          </p:cNvSpPr>
          <p:nvPr/>
        </p:nvSpPr>
        <p:spPr bwMode="auto">
          <a:xfrm>
            <a:off x="2667000" y="2971800"/>
            <a:ext cx="2057400" cy="9144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4000">
                <a:solidFill>
                  <a:schemeClr val="tx1"/>
                </a:solidFill>
                <a:latin typeface="Arial" panose="020B0604020202020204" pitchFamily="34" charset="0"/>
              </a:defRPr>
            </a:lvl2pPr>
            <a:lvl3pPr marL="1143000" indent="-228600">
              <a:spcBef>
                <a:spcPct val="20000"/>
              </a:spcBef>
              <a:buChar char="•"/>
              <a:defRPr kumimoji="1" sz="4000">
                <a:solidFill>
                  <a:schemeClr val="tx1"/>
                </a:solidFill>
                <a:latin typeface="Arial" panose="020B0604020202020204" pitchFamily="34" charset="0"/>
              </a:defRPr>
            </a:lvl3pPr>
            <a:lvl4pPr marL="1600200" indent="-228600">
              <a:spcBef>
                <a:spcPct val="20000"/>
              </a:spcBef>
              <a:buChar char="•"/>
              <a:defRPr kumimoji="1" sz="4000">
                <a:solidFill>
                  <a:schemeClr val="tx1"/>
                </a:solidFill>
                <a:latin typeface="Arial" panose="020B0604020202020204" pitchFamily="34" charset="0"/>
              </a:defRPr>
            </a:lvl4pPr>
            <a:lvl5pPr marL="2057400" indent="-228600">
              <a:spcBef>
                <a:spcPct val="20000"/>
              </a:spcBef>
              <a:buChar char="•"/>
              <a:defRPr kumimoji="1"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defRPr>
            </a:lvl9pPr>
          </a:lstStyle>
          <a:p>
            <a:pPr defTabSz="457200" eaLnBrk="0" fontAlgn="base" hangingPunct="0">
              <a:spcBef>
                <a:spcPct val="0"/>
              </a:spcBef>
              <a:spcAft>
                <a:spcPct val="0"/>
              </a:spcAft>
              <a:buClrTx/>
              <a:buNone/>
              <a:defRPr/>
            </a:pPr>
            <a:endParaRPr kumimoji="0" lang="en-US" altLang="en-US" sz="1350">
              <a:solidFill>
                <a:prstClr val="white"/>
              </a:solidFill>
              <a:latin typeface="Times New Roman" panose="02020603050405020304" pitchFamily="18" charset="0"/>
              <a:cs typeface="Arial" panose="020B0604020202020204" pitchFamily="34" charset="0"/>
            </a:endParaRPr>
          </a:p>
        </p:txBody>
      </p:sp>
    </p:spTree>
  </p:cSld>
  <p:clrMapOvr>
    <a:masterClrMapping/>
  </p:clrMapOvr>
  <p:transition spd="slow" advTm="150000"/>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1484</Words>
  <Application>Microsoft Office PowerPoint</Application>
  <PresentationFormat>Widescreen</PresentationFormat>
  <Paragraphs>222</Paragraphs>
  <Slides>44</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Century Gothic</vt:lpstr>
      <vt:lpstr>Garamond</vt:lpstr>
      <vt:lpstr>Times New Roman</vt:lpstr>
      <vt:lpstr>Wingdings</vt:lpstr>
      <vt:lpstr>Wingdings 2</vt:lpstr>
      <vt:lpstr>Quotable</vt:lpstr>
      <vt:lpstr>Ancient Asian Civilizations</vt:lpstr>
      <vt:lpstr>PowerPoint Presentation</vt:lpstr>
      <vt:lpstr>PowerPoint Presentation</vt:lpstr>
      <vt:lpstr>Lasting Contributions</vt:lpstr>
      <vt:lpstr>Lasting Contributions</vt:lpstr>
      <vt:lpstr>PowerPoint Presentation</vt:lpstr>
      <vt:lpstr>PowerPoint Presentation</vt:lpstr>
      <vt:lpstr>Lasting Contributions</vt:lpstr>
      <vt:lpstr>Lasting Contributions</vt:lpstr>
      <vt:lpstr>PowerPoint Presentation</vt:lpstr>
      <vt:lpstr>Lasting Contributions</vt:lpstr>
      <vt:lpstr>Lasting Contributions</vt:lpstr>
      <vt:lpstr>Indian Societies</vt:lpstr>
      <vt:lpstr>Harappan or Indus civilization</vt:lpstr>
      <vt:lpstr>PowerPoint Presentation</vt:lpstr>
      <vt:lpstr>Aryans</vt:lpstr>
      <vt:lpstr>PowerPoint Presentation</vt:lpstr>
      <vt:lpstr>Aryans</vt:lpstr>
      <vt:lpstr>Caste System</vt:lpstr>
      <vt:lpstr>PowerPoint Presentation</vt:lpstr>
      <vt:lpstr>Major Caste</vt:lpstr>
      <vt:lpstr>Mauryan Empire</vt:lpstr>
      <vt:lpstr>Maurya Empire</vt:lpstr>
      <vt:lpstr>Mauryan Empire (321 - 184 B.C.)</vt:lpstr>
      <vt:lpstr>Maurya Empire</vt:lpstr>
      <vt:lpstr>PowerPoint Presentation</vt:lpstr>
      <vt:lpstr>Maurya Empire</vt:lpstr>
      <vt:lpstr>Gupta Empire</vt:lpstr>
      <vt:lpstr>Gupta Empire: Achievements</vt:lpstr>
      <vt:lpstr>Gupta Empire: Achievements</vt:lpstr>
      <vt:lpstr>PowerPoint Presentation</vt:lpstr>
      <vt:lpstr>PowerPoint Presentation</vt:lpstr>
      <vt:lpstr>Gupta Empire: Achievements</vt:lpstr>
      <vt:lpstr>Gupta Empire: Achievements</vt:lpstr>
      <vt:lpstr>Hinduism </vt:lpstr>
      <vt:lpstr>Hinduism</vt:lpstr>
      <vt:lpstr>Hinduism</vt:lpstr>
      <vt:lpstr>Hinduism</vt:lpstr>
      <vt:lpstr>Hinduism: Key Beliefs</vt:lpstr>
      <vt:lpstr>Hinduism: Key Beliefs</vt:lpstr>
      <vt:lpstr>Hinduism: Key Beliefs</vt:lpstr>
      <vt:lpstr>PowerPoint Presentation</vt:lpstr>
      <vt:lpstr>Hinduism: Key Beliefs</vt:lpstr>
      <vt:lpstr>Hinduism: Key Beliefs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Asian Civilizations</dc:title>
  <dc:creator>Matthew Liedberg</dc:creator>
  <cp:lastModifiedBy>Matthew Liedberg</cp:lastModifiedBy>
  <cp:revision>1</cp:revision>
  <dcterms:created xsi:type="dcterms:W3CDTF">2019-08-28T13:40:41Z</dcterms:created>
  <dcterms:modified xsi:type="dcterms:W3CDTF">2019-08-28T13:41:10Z</dcterms:modified>
</cp:coreProperties>
</file>